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2" r:id="rId4"/>
    <p:sldId id="27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89" autoAdjust="0"/>
    <p:restoredTop sz="94660"/>
  </p:normalViewPr>
  <p:slideViewPr>
    <p:cSldViewPr>
      <p:cViewPr varScale="1">
        <p:scale>
          <a:sx n="102" d="100"/>
          <a:sy n="102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42488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9144064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Сказка «Репка»</a:t>
            </a:r>
          </a:p>
          <a:p>
            <a:pPr algn="ctr"/>
            <a:r>
              <a:rPr lang="ru-RU" sz="2400" b="1" dirty="0" smtClean="0"/>
              <a:t> </a:t>
            </a:r>
            <a:r>
              <a:rPr lang="ru-RU" sz="1400" b="1" dirty="0" smtClean="0"/>
              <a:t>Жили были дед,  баба , да  внучка ! Вот раз баба с внучкой пошли  кашу варить. А дед решил репку посадить!</a:t>
            </a:r>
            <a:endParaRPr lang="ru-RU" sz="1400" dirty="0" smtClean="0"/>
          </a:p>
          <a:p>
            <a:r>
              <a:rPr lang="ru-RU" sz="1400" u="sng" dirty="0" smtClean="0"/>
              <a:t>ДЕД: </a:t>
            </a:r>
            <a:r>
              <a:rPr lang="ru-RU" sz="1400" dirty="0" smtClean="0"/>
              <a:t>Пойду-ка я, посажу репку! Расти, расти, репка, сладкá! Расти, расти, репка, крепкá!</a:t>
            </a:r>
          </a:p>
          <a:p>
            <a:r>
              <a:rPr lang="ru-RU" sz="1400" b="1" dirty="0" smtClean="0"/>
              <a:t>Вот и выросла репка, сладкá, крепкá, большая-пребольшая</a:t>
            </a:r>
            <a:r>
              <a:rPr lang="ru-RU" sz="1400" dirty="0" smtClean="0"/>
              <a:t>.</a:t>
            </a:r>
          </a:p>
          <a:p>
            <a:r>
              <a:rPr lang="ru-RU" sz="1400" u="sng" dirty="0" smtClean="0"/>
              <a:t>ДЕД:</a:t>
            </a:r>
            <a:r>
              <a:rPr lang="ru-RU" sz="1400" dirty="0" smtClean="0"/>
              <a:t> Пора репку из земли тянуть!</a:t>
            </a:r>
          </a:p>
          <a:p>
            <a:r>
              <a:rPr lang="ru-RU" sz="1400" b="1" dirty="0" smtClean="0"/>
              <a:t>Тянет, потянет, а вытянуть не может! Позвал дед бабку!</a:t>
            </a:r>
            <a:endParaRPr lang="ru-RU" sz="1400" dirty="0" smtClean="0"/>
          </a:p>
          <a:p>
            <a:r>
              <a:rPr lang="ru-RU" sz="1400" u="sng" dirty="0" smtClean="0"/>
              <a:t>ДЕД: </a:t>
            </a:r>
            <a:r>
              <a:rPr lang="ru-RU" sz="1400" dirty="0" smtClean="0"/>
              <a:t>Бабка иди помогать, репку тянуть!</a:t>
            </a:r>
          </a:p>
          <a:p>
            <a:r>
              <a:rPr lang="ru-RU" sz="1400" dirty="0" smtClean="0"/>
              <a:t>БАБКА: Иду, иду, сейчас помогу!</a:t>
            </a:r>
          </a:p>
          <a:p>
            <a:r>
              <a:rPr lang="ru-RU" sz="1400" b="1" dirty="0" smtClean="0"/>
              <a:t>Бабка за дедку, дедка за репку-</a:t>
            </a:r>
            <a:endParaRPr lang="ru-RU" sz="1400" dirty="0" smtClean="0"/>
          </a:p>
          <a:p>
            <a:r>
              <a:rPr lang="ru-RU" sz="1400" u="sng" dirty="0" smtClean="0"/>
              <a:t>Вместе: Тянем, потянем,  вытянуть не можем. </a:t>
            </a:r>
            <a:endParaRPr lang="ru-RU" sz="1400" dirty="0" smtClean="0"/>
          </a:p>
          <a:p>
            <a:r>
              <a:rPr lang="ru-RU" sz="1400" b="1" dirty="0" smtClean="0"/>
              <a:t>Позвала бабка внучку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БАБКА: Внучка беги нам помогать, репку тянуть!</a:t>
            </a:r>
          </a:p>
          <a:p>
            <a:r>
              <a:rPr lang="ru-RU" sz="1400" dirty="0" smtClean="0"/>
              <a:t>ВНУЧКА: Бегу, бегу, Вам помогу! </a:t>
            </a:r>
          </a:p>
          <a:p>
            <a:r>
              <a:rPr lang="ru-RU" sz="1400" b="1" dirty="0" smtClean="0"/>
              <a:t>Внучка за бабку, бабка за дедку, дедка за репку -</a:t>
            </a:r>
            <a:endParaRPr lang="ru-RU" sz="1400" dirty="0" smtClean="0"/>
          </a:p>
          <a:p>
            <a:r>
              <a:rPr lang="ru-RU" sz="1400" u="sng" dirty="0" smtClean="0"/>
              <a:t>Вместе: Тянем, потянем,  вытянуть не можем. </a:t>
            </a:r>
            <a:endParaRPr lang="ru-RU" sz="1400" dirty="0" smtClean="0"/>
          </a:p>
          <a:p>
            <a:r>
              <a:rPr lang="ru-RU" sz="1400" b="1" dirty="0" smtClean="0"/>
              <a:t>Позвала внучка Жучку.</a:t>
            </a:r>
            <a:endParaRPr lang="ru-RU" sz="1400" dirty="0" smtClean="0"/>
          </a:p>
          <a:p>
            <a:r>
              <a:rPr lang="ru-RU" sz="1400" dirty="0" smtClean="0"/>
              <a:t>ВНУЧКА: Жучка, помоги нам репку тянуть!</a:t>
            </a:r>
          </a:p>
          <a:p>
            <a:r>
              <a:rPr lang="ru-RU" sz="1400" dirty="0" smtClean="0"/>
              <a:t>ЖУЧКА: Гав- гав, помогу, уже к вам бегу!</a:t>
            </a:r>
          </a:p>
          <a:p>
            <a:r>
              <a:rPr lang="ru-RU" sz="1400" b="1" dirty="0" smtClean="0"/>
              <a:t>Жучка за внучку, внучка за бабку, бабка за дедку, дедка за репку –</a:t>
            </a:r>
            <a:endParaRPr lang="ru-RU" sz="1400" dirty="0" smtClean="0"/>
          </a:p>
          <a:p>
            <a:r>
              <a:rPr lang="ru-RU" sz="1400" u="sng" dirty="0" smtClean="0"/>
              <a:t>Вместе: Тянем, потянем,  вытянуть не можем. </a:t>
            </a:r>
            <a:endParaRPr lang="ru-RU" sz="1400" dirty="0" smtClean="0"/>
          </a:p>
          <a:p>
            <a:r>
              <a:rPr lang="ru-RU" sz="1400" b="1" dirty="0" smtClean="0"/>
              <a:t>Позвала Жучка кошку.</a:t>
            </a:r>
            <a:endParaRPr lang="ru-RU" sz="1400" dirty="0" smtClean="0"/>
          </a:p>
          <a:p>
            <a:r>
              <a:rPr lang="ru-RU" sz="1400" dirty="0" smtClean="0"/>
              <a:t>ЖУЧКА: Кошка помоги, с нами репку потяни!</a:t>
            </a:r>
          </a:p>
          <a:p>
            <a:r>
              <a:rPr lang="ru-RU" sz="1400" dirty="0" smtClean="0"/>
              <a:t>КОШКА: Мяу – мяу, к вам на помощь иду!</a:t>
            </a:r>
          </a:p>
          <a:p>
            <a:r>
              <a:rPr lang="ru-RU" sz="1400" b="1" dirty="0" smtClean="0"/>
              <a:t>Кошка за Жучку,  Жучка за внучку, внучка за бабку, бабка за дедку, дедка за репку –</a:t>
            </a:r>
            <a:endParaRPr lang="ru-RU" sz="1400" dirty="0" smtClean="0"/>
          </a:p>
          <a:p>
            <a:r>
              <a:rPr lang="ru-RU" sz="1400" u="sng" dirty="0" smtClean="0"/>
              <a:t>Вместе: Тянем, потянем,  вытянуть не можем. </a:t>
            </a:r>
            <a:endParaRPr lang="ru-RU" sz="1400" dirty="0" smtClean="0"/>
          </a:p>
          <a:p>
            <a:r>
              <a:rPr lang="ru-RU" sz="1400" b="1" dirty="0" smtClean="0"/>
              <a:t>Позвала кошка мышку.</a:t>
            </a:r>
            <a:endParaRPr lang="ru-RU" sz="1400" dirty="0" smtClean="0"/>
          </a:p>
          <a:p>
            <a:r>
              <a:rPr lang="ru-RU" sz="1400" dirty="0" smtClean="0"/>
              <a:t>КОШКА: Мышка, где ты, к нам беги, помоги!</a:t>
            </a:r>
          </a:p>
          <a:p>
            <a:r>
              <a:rPr lang="ru-RU" sz="1400" dirty="0" smtClean="0"/>
              <a:t>МЫШКА: Пи- пи,  уже спешу, вам всем помогу!</a:t>
            </a:r>
          </a:p>
          <a:p>
            <a:r>
              <a:rPr lang="ru-RU" sz="1400" b="1" dirty="0" smtClean="0"/>
              <a:t>Мышка за кошку, кошка за Жучку, Жучка за внучку, внучка за бабку, бабка за дедку, дедка за репку —</a:t>
            </a:r>
            <a:endParaRPr lang="ru-RU" sz="1400" dirty="0" smtClean="0"/>
          </a:p>
          <a:p>
            <a:r>
              <a:rPr lang="ru-RU" sz="1400" u="sng" dirty="0" smtClean="0"/>
              <a:t>ВМЕСТЕ: Тянем –потянем  — и вытянули репку.</a:t>
            </a:r>
            <a:endParaRPr lang="ru-RU" sz="1400" dirty="0" smtClean="0"/>
          </a:p>
          <a:p>
            <a:r>
              <a:rPr lang="ru-RU" sz="1400" b="1" dirty="0" smtClean="0"/>
              <a:t>Все остались довольны и счастливы! Дружно репку из земли вытащили! Теперь каша из репки бабка сварит  вкусную да сладкую! А сказке конец, а кто слушал молодец!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42488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Самостоятельная театрализованная деятельность детей в детском саду.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Documents and Settings\Администратор\Рабочий стол\ср гр\DSC_03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3239374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ср гр\DSC_03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357694"/>
            <a:ext cx="3238500" cy="215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ср гр\DSC_04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571612"/>
            <a:ext cx="3238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ср гр\DSC_04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571612"/>
            <a:ext cx="3262727" cy="216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933030" cy="744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Экскурсия в музей «Буратино – Пиноккио».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214422"/>
            <a:ext cx="80010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 знают и любят сказку Алексея Толстого «Золотой ключик или приключения Буратино», поэтому побывать в стране Буратинии вряд ли кто откажется! Пройтись по итальянской улице, заглянуть в коморку к папе Карло, отыскать в пруду заветный ключик и еще много что другое увидеть, услышать и испытать придется в этом увлекательном путешествии. Дети узнают также историю создания знаменитой сказки А.Н.Толстого.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Экскурсия «Путешествие по стране Буратинии»</a:t>
            </a:r>
          </a:p>
          <a:p>
            <a:endParaRPr lang="ru-RU" dirty="0"/>
          </a:p>
        </p:txBody>
      </p:sp>
      <p:pic>
        <p:nvPicPr>
          <p:cNvPr id="5" name="Рисунок 4" descr="C:\Documents and Settings\Администратор\Рабочий стол\С фото\DSC_0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00438"/>
            <a:ext cx="4581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42488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Documents and Settings\Администратор\Рабочий стол\С фото\DSC_0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4581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С фото\DSC_0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429000"/>
            <a:ext cx="4581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29256" y="1357298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Наши детки около музея </a:t>
            </a:r>
          </a:p>
          <a:p>
            <a:pPr algn="ctr"/>
            <a:r>
              <a:rPr lang="ru-RU" sz="2400" dirty="0" smtClean="0"/>
              <a:t>16 апреля 2012 г.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102</Words>
  <Application>Microsoft Office PowerPoint</Application>
  <PresentationFormat>Экран (4:3)</PresentationFormat>
  <Paragraphs>39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84</cp:revision>
  <dcterms:created xsi:type="dcterms:W3CDTF">2012-04-15T11:20:18Z</dcterms:created>
  <dcterms:modified xsi:type="dcterms:W3CDTF">2012-12-16T11:34:54Z</dcterms:modified>
</cp:coreProperties>
</file>