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4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89" autoAdjust="0"/>
    <p:restoredTop sz="94660"/>
  </p:normalViewPr>
  <p:slideViewPr>
    <p:cSldViewPr>
      <p:cViewPr varScale="1">
        <p:scale>
          <a:sx n="102" d="100"/>
          <a:sy n="102" d="100"/>
        </p:scale>
        <p:origin x="-1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42488" cy="73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71934" y="714356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Группа «Капельки»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2" name="Picture 2" descr="C:\Documents and Settings\Администратор\Рабочий стол\ср гр\DSC_0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3143272" cy="2176438"/>
          </a:xfrm>
          <a:prstGeom prst="rect">
            <a:avLst/>
          </a:prstGeom>
          <a:noFill/>
        </p:spPr>
      </p:pic>
      <p:pic>
        <p:nvPicPr>
          <p:cNvPr id="5" name="Рисунок 4" descr="C:\Documents and Settings\Администратор\Рабочий стол\ср гр\Новая папка\DSC_00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857496"/>
            <a:ext cx="592935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85332" cy="741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85852" y="35716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Продуктивная деятельность по ИЗО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C:\Documents and Settings\Администратор\Рабочий стол\С телефона\Фото10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Рабочий стол\С телефона\Фото09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214422"/>
            <a:ext cx="2857520" cy="217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дминистратор\Рабочий стол\С телефона\Фото10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357694"/>
            <a:ext cx="31432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Администратор\Рабочий стол\С телефона\Фото099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286256"/>
            <a:ext cx="288059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57224" y="657227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Три медведя (Ярослав Т.)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350043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Сказка про лягушонка, который искал папу (Вера С.)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500694" y="3643314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Снегирь – красная грудка</a:t>
            </a:r>
          </a:p>
          <a:p>
            <a:pPr algn="ctr"/>
            <a:r>
              <a:rPr lang="ru-RU" dirty="0" smtClean="0"/>
              <a:t>( Глеб Ф.)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643570" y="650083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 утёнка-сластёну (Марк А.)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8488" y="142852"/>
            <a:ext cx="9742488" cy="73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C:\Documents and Settings\Администратор\Рабочий стол\С телефона\Фото09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81000" y="723886"/>
            <a:ext cx="3162300" cy="242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Рабочий стол\С телефона\Фото09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989872" y="3296485"/>
            <a:ext cx="31639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С телефона\Фото10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213204" y="787400"/>
            <a:ext cx="307504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Рабочий стол\С телефона\Фото099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391282" y="3467106"/>
            <a:ext cx="3076575" cy="214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3643314"/>
            <a:ext cx="22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Золотой петушок  (Соня К.)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28860" y="621508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Снеговик, который потерял дом (Лада Р.)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378619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Поваренок-победитель (Тая Ш.)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929454" y="6215082"/>
            <a:ext cx="221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Удивительная кошка (Ваня Ф.)</a:t>
            </a:r>
            <a:endParaRPr lang="ru-RU" dirty="0"/>
          </a:p>
        </p:txBody>
      </p:sp>
      <p:pic>
        <p:nvPicPr>
          <p:cNvPr id="13" name="Рисунок 12" descr="C:\Documents and Settings\Администратор\Рабочий стол\С телефона\Фото09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52438" y="723886"/>
            <a:ext cx="3162300" cy="242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42488" cy="73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Продуктивная деятельность по Аппликации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C:\Documents and Settings\Администратор\Рабочий стол\С телефона\Фото1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31623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Рабочий стол\С телефона\Фото10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581525"/>
            <a:ext cx="32480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С телефона\Фото10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928929" y="3000369"/>
            <a:ext cx="33242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3571876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Сказка про птичку, которая любила улетать на свободу (Амина З.)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57554" y="607220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Рукавичка </a:t>
            </a:r>
          </a:p>
          <a:p>
            <a:pPr algn="ctr"/>
            <a:r>
              <a:rPr lang="ru-RU" dirty="0" smtClean="0"/>
              <a:t>(Марк А. и Ваня Ф.)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57884" y="378619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Избушка ледяная и лубяная (Аня Е.)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99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84</cp:revision>
  <dcterms:created xsi:type="dcterms:W3CDTF">2012-04-15T11:20:18Z</dcterms:created>
  <dcterms:modified xsi:type="dcterms:W3CDTF">2012-12-16T11:33:37Z</dcterms:modified>
</cp:coreProperties>
</file>