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289" autoAdjust="0"/>
    <p:restoredTop sz="94660"/>
  </p:normalViewPr>
  <p:slideViewPr>
    <p:cSldViewPr>
      <p:cViewPr varScale="1">
        <p:scale>
          <a:sx n="102" d="100"/>
          <a:sy n="102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0956-F5C1-4CE3-B13C-96D0DBCA366D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DF9F-9C1C-4F69-87A6-DF71C6F89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0956-F5C1-4CE3-B13C-96D0DBCA366D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DF9F-9C1C-4F69-87A6-DF71C6F89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0956-F5C1-4CE3-B13C-96D0DBCA366D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DF9F-9C1C-4F69-87A6-DF71C6F89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0956-F5C1-4CE3-B13C-96D0DBCA366D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DF9F-9C1C-4F69-87A6-DF71C6F89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0956-F5C1-4CE3-B13C-96D0DBCA366D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DF9F-9C1C-4F69-87A6-DF71C6F89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0956-F5C1-4CE3-B13C-96D0DBCA366D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DF9F-9C1C-4F69-87A6-DF71C6F89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0956-F5C1-4CE3-B13C-96D0DBCA366D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DF9F-9C1C-4F69-87A6-DF71C6F89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0956-F5C1-4CE3-B13C-96D0DBCA366D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DF9F-9C1C-4F69-87A6-DF71C6F89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0956-F5C1-4CE3-B13C-96D0DBCA366D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DF9F-9C1C-4F69-87A6-DF71C6F89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0956-F5C1-4CE3-B13C-96D0DBCA366D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DF9F-9C1C-4F69-87A6-DF71C6F89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0956-F5C1-4CE3-B13C-96D0DBCA366D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DF9F-9C1C-4F69-87A6-DF71C6F89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20956-F5C1-4CE3-B13C-96D0DBCA366D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2DF9F-9C1C-4F69-87A6-DF71C6F89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42488" cy="730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14282" y="357166"/>
            <a:ext cx="892971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ГБОУ Центр развития ребенка – 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Детский сад № 837 «Маленькая страна» 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г. Москва 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Николаева Надежда Александровна,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квалификационная категория</a:t>
            </a: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 «Театр для всех!»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(краткосрочный)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Тип: практико-ориентированный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Средняя группа «Капельки»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 г. (апрель - май)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42488" cy="730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28596" y="500042"/>
            <a:ext cx="857256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/>
              <a:t>Проблема</a:t>
            </a:r>
            <a:r>
              <a:rPr lang="ru-RU" sz="2800" b="1" u="sng" dirty="0"/>
              <a:t>: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sz="2000" dirty="0" smtClean="0"/>
              <a:t>сформирование интересов </a:t>
            </a:r>
            <a:r>
              <a:rPr lang="ru-RU" sz="2000" dirty="0"/>
              <a:t>детей и родителей к </a:t>
            </a:r>
            <a:r>
              <a:rPr lang="ru-RU" sz="2000" dirty="0" smtClean="0"/>
              <a:t> </a:t>
            </a:r>
            <a:r>
              <a:rPr lang="ru-RU" sz="2000" dirty="0"/>
              <a:t>театральной деятельности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/>
              <a:t> </a:t>
            </a:r>
          </a:p>
          <a:p>
            <a:r>
              <a:rPr lang="ru-RU" sz="2800" b="1" i="1" u="sng" dirty="0"/>
              <a:t>Обоснование проблемы:</a:t>
            </a:r>
            <a:endParaRPr lang="ru-RU" sz="2800" dirty="0"/>
          </a:p>
          <a:p>
            <a:r>
              <a:rPr lang="ru-RU" sz="2000" dirty="0"/>
              <a:t>1. Недостаточное  внимание  родителей </a:t>
            </a:r>
            <a:r>
              <a:rPr lang="ru-RU" sz="2000" dirty="0" smtClean="0"/>
              <a:t>к театральной деятельности детей.</a:t>
            </a:r>
            <a:endParaRPr lang="ru-RU" sz="2000" dirty="0"/>
          </a:p>
          <a:p>
            <a:r>
              <a:rPr lang="ru-RU" sz="2000" dirty="0"/>
              <a:t>2. </a:t>
            </a:r>
            <a:r>
              <a:rPr lang="ru-RU" sz="2000" dirty="0" smtClean="0"/>
              <a:t>Сформировать потребность </a:t>
            </a:r>
            <a:r>
              <a:rPr lang="ru-RU" sz="2000" dirty="0"/>
              <a:t>детей </a:t>
            </a:r>
            <a:r>
              <a:rPr lang="ru-RU" sz="2000" dirty="0" smtClean="0"/>
              <a:t>к </a:t>
            </a:r>
            <a:r>
              <a:rPr lang="ru-RU" sz="2000" dirty="0"/>
              <a:t>«</a:t>
            </a:r>
            <a:r>
              <a:rPr lang="ru-RU" sz="2000" dirty="0" smtClean="0"/>
              <a:t>актёрскому мастерству».</a:t>
            </a:r>
          </a:p>
          <a:p>
            <a:r>
              <a:rPr lang="ru-RU" sz="2000" dirty="0" smtClean="0"/>
              <a:t>3. Не достаточное знание  </a:t>
            </a:r>
            <a:r>
              <a:rPr lang="ru-RU" sz="2000" dirty="0"/>
              <a:t>родителей о разных видах </a:t>
            </a:r>
            <a:r>
              <a:rPr lang="ru-RU" sz="2000" dirty="0" smtClean="0"/>
              <a:t>театра.</a:t>
            </a:r>
            <a:endParaRPr lang="ru-RU" sz="2000" dirty="0"/>
          </a:p>
          <a:p>
            <a:r>
              <a:rPr lang="ru-RU" dirty="0"/>
              <a:t> </a:t>
            </a:r>
          </a:p>
          <a:p>
            <a:r>
              <a:rPr lang="ru-RU" sz="2800" b="1" i="1" u="sng" dirty="0"/>
              <a:t>Цель:</a:t>
            </a:r>
            <a:r>
              <a:rPr lang="ru-RU" b="1" i="1" dirty="0"/>
              <a:t> </a:t>
            </a:r>
            <a:r>
              <a:rPr lang="ru-RU" sz="2000" dirty="0"/>
              <a:t>ф</a:t>
            </a:r>
            <a:r>
              <a:rPr lang="ru-RU" sz="2000" dirty="0" smtClean="0"/>
              <a:t>ормирование </a:t>
            </a:r>
            <a:r>
              <a:rPr lang="ru-RU" sz="2000" dirty="0"/>
              <a:t>у детей и родителей интереса к театру и совместной театральной деятельности.</a:t>
            </a:r>
          </a:p>
          <a:p>
            <a:r>
              <a:rPr lang="ru-RU" sz="2000" dirty="0"/>
              <a:t> </a:t>
            </a:r>
          </a:p>
          <a:p>
            <a:r>
              <a:rPr lang="ru-RU" sz="2800" b="1" i="1" u="sng" dirty="0"/>
              <a:t>Задачи:</a:t>
            </a:r>
            <a:endParaRPr lang="ru-RU" sz="2800" dirty="0"/>
          </a:p>
          <a:p>
            <a:r>
              <a:rPr lang="ru-RU" sz="2000" dirty="0"/>
              <a:t>1</a:t>
            </a:r>
            <a:r>
              <a:rPr lang="ru-RU" sz="2000" dirty="0" smtClean="0"/>
              <a:t>. Пробудить  </a:t>
            </a:r>
            <a:r>
              <a:rPr lang="ru-RU" sz="2000" dirty="0"/>
              <a:t>интерес  детей и родителей к </a:t>
            </a:r>
            <a:r>
              <a:rPr lang="ru-RU" sz="2000" dirty="0" smtClean="0"/>
              <a:t>театральной деятельности и к театру.</a:t>
            </a:r>
            <a:endParaRPr lang="ru-RU" sz="2000" dirty="0"/>
          </a:p>
          <a:p>
            <a:r>
              <a:rPr lang="ru-RU" sz="2000" dirty="0"/>
              <a:t>2</a:t>
            </a:r>
            <a:r>
              <a:rPr lang="ru-RU" sz="2000" dirty="0" smtClean="0"/>
              <a:t>. Привить </a:t>
            </a:r>
            <a:r>
              <a:rPr lang="ru-RU" sz="2000" dirty="0"/>
              <a:t>детям первичные навыки в области театрального искусства (использование мимики, жестов, </a:t>
            </a:r>
            <a:r>
              <a:rPr lang="ru-RU" sz="2000" dirty="0" smtClean="0"/>
              <a:t>голоса…). </a:t>
            </a:r>
            <a:endParaRPr lang="ru-RU" sz="2000" dirty="0"/>
          </a:p>
          <a:p>
            <a:r>
              <a:rPr lang="ru-RU" sz="2000" dirty="0"/>
              <a:t>3</a:t>
            </a:r>
            <a:r>
              <a:rPr lang="ru-RU" sz="2000" dirty="0" smtClean="0"/>
              <a:t>. Заинтересовать </a:t>
            </a:r>
            <a:r>
              <a:rPr lang="ru-RU" sz="2000" dirty="0"/>
              <a:t>родителей в </a:t>
            </a:r>
            <a:r>
              <a:rPr lang="ru-RU" sz="2000" dirty="0" smtClean="0"/>
              <a:t>приобретении или изготовления  </a:t>
            </a:r>
            <a:r>
              <a:rPr lang="ru-RU" sz="2000" dirty="0"/>
              <a:t>разных видов </a:t>
            </a:r>
            <a:r>
              <a:rPr lang="ru-RU" sz="2000" dirty="0" smtClean="0"/>
              <a:t>театральной деятельности </a:t>
            </a:r>
            <a:r>
              <a:rPr lang="ru-RU" sz="2000" dirty="0"/>
              <a:t>и </a:t>
            </a:r>
            <a:r>
              <a:rPr lang="ru-RU" sz="2000" dirty="0" smtClean="0"/>
              <a:t>информировать  </a:t>
            </a:r>
            <a:r>
              <a:rPr lang="ru-RU" sz="2000" dirty="0"/>
              <a:t>о способах  обыгрывания </a:t>
            </a:r>
            <a:r>
              <a:rPr lang="ru-RU" sz="2000" dirty="0" smtClean="0"/>
              <a:t>театральных сценок дома </a:t>
            </a:r>
            <a:r>
              <a:rPr lang="ru-RU" sz="2000" dirty="0"/>
              <a:t>с детьми</a:t>
            </a:r>
            <a:r>
              <a:rPr lang="ru-RU" sz="2000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742488" cy="730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14282" y="214290"/>
            <a:ext cx="90726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i="1" u="sng" dirty="0" smtClean="0"/>
          </a:p>
          <a:p>
            <a:r>
              <a:rPr lang="ru-RU" sz="2800" b="1" i="1" u="sng" dirty="0" smtClean="0"/>
              <a:t>Выполнение </a:t>
            </a:r>
            <a:r>
              <a:rPr lang="ru-RU" sz="2800" b="1" i="1" u="sng" dirty="0"/>
              <a:t>проекта:</a:t>
            </a:r>
            <a:endParaRPr lang="ru-RU" sz="2800" dirty="0"/>
          </a:p>
          <a:p>
            <a:endParaRPr lang="ru-RU" dirty="0" smtClean="0"/>
          </a:p>
          <a:p>
            <a:r>
              <a:rPr lang="ru-RU" sz="2000" dirty="0" smtClean="0"/>
              <a:t>В </a:t>
            </a:r>
            <a:r>
              <a:rPr lang="ru-RU" sz="2000" dirty="0"/>
              <a:t>начале и в конце проекта воспитателями был </a:t>
            </a:r>
            <a:r>
              <a:rPr lang="ru-RU" sz="2000" dirty="0" smtClean="0"/>
              <a:t>проведён: </a:t>
            </a:r>
            <a:r>
              <a:rPr lang="ru-RU" sz="2000" b="1" dirty="0"/>
              <a:t>опрос </a:t>
            </a:r>
            <a:r>
              <a:rPr lang="ru-RU" sz="2000" dirty="0" smtClean="0"/>
              <a:t>родителей </a:t>
            </a:r>
            <a:r>
              <a:rPr lang="ru-RU" sz="2000" i="1" dirty="0"/>
              <a:t>«Играете ли Вы с ребёнком дома в театр</a:t>
            </a:r>
            <a:r>
              <a:rPr lang="ru-RU" sz="2000" i="1" dirty="0" smtClean="0"/>
              <a:t>?»,</a:t>
            </a:r>
            <a:r>
              <a:rPr lang="ru-RU" sz="2000" dirty="0" smtClean="0"/>
              <a:t> исследовательское </a:t>
            </a:r>
            <a:r>
              <a:rPr lang="ru-RU" sz="2000" b="1" dirty="0"/>
              <a:t>наблюдение </a:t>
            </a:r>
            <a:r>
              <a:rPr lang="ru-RU" sz="2000" dirty="0" smtClean="0"/>
              <a:t>детей: </a:t>
            </a:r>
            <a:r>
              <a:rPr lang="ru-RU" sz="2000" i="1" dirty="0"/>
              <a:t>«Самостоятельная театрализованная деятельность детей в детском саду!»</a:t>
            </a:r>
            <a:endParaRPr lang="ru-RU" sz="2000" dirty="0"/>
          </a:p>
          <a:p>
            <a:r>
              <a:rPr lang="ru-RU" sz="2000" i="1" dirty="0"/>
              <a:t> </a:t>
            </a:r>
          </a:p>
          <a:p>
            <a:r>
              <a:rPr lang="ru-RU" sz="2800" b="1" i="1" dirty="0" smtClean="0"/>
              <a:t>Решение </a:t>
            </a:r>
            <a:r>
              <a:rPr lang="ru-RU" sz="2800" b="1" i="1" dirty="0"/>
              <a:t>поставленных задач с детьми</a:t>
            </a:r>
            <a:r>
              <a:rPr lang="ru-RU" sz="2800" b="1" i="1" dirty="0" smtClean="0"/>
              <a:t>:</a:t>
            </a:r>
          </a:p>
          <a:p>
            <a:endParaRPr lang="ru-RU" sz="2800" b="1" i="1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 </a:t>
            </a:r>
            <a:r>
              <a:rPr lang="ru-RU" sz="2000" dirty="0" smtClean="0"/>
              <a:t>Продуктивная деятельность детей: ИЗО и Аппликация;</a:t>
            </a:r>
            <a:endParaRPr lang="ru-RU" sz="2000" dirty="0"/>
          </a:p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 Занятие в театральной студии: «Волшебник Изумрудного Города» беседа </a:t>
            </a:r>
            <a:r>
              <a:rPr lang="ru-RU" sz="2000" dirty="0"/>
              <a:t>об </a:t>
            </a:r>
            <a:r>
              <a:rPr lang="ru-RU" sz="2000" dirty="0" smtClean="0"/>
              <a:t>увиденном;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 Обыгрывание </a:t>
            </a:r>
            <a:r>
              <a:rPr lang="ru-RU" sz="2000" dirty="0"/>
              <a:t>этюдов, потешек, мини- сценок и т. д. в индивидуальной </a:t>
            </a:r>
            <a:r>
              <a:rPr lang="ru-RU" sz="2000" dirty="0" smtClean="0"/>
              <a:t>работе;</a:t>
            </a:r>
            <a:endParaRPr lang="ru-RU" sz="2000" dirty="0"/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 Создание </a:t>
            </a:r>
            <a:r>
              <a:rPr lang="ru-RU" sz="2000" dirty="0"/>
              <a:t>игровой среды для самостоятельной  театральной деятельности детей в детском саду (</a:t>
            </a:r>
            <a:r>
              <a:rPr lang="ru-RU" sz="2000" dirty="0" smtClean="0"/>
              <a:t>изготовление билетов</a:t>
            </a:r>
            <a:r>
              <a:rPr lang="ru-RU" sz="2000" dirty="0"/>
              <a:t>,</a:t>
            </a:r>
            <a:r>
              <a:rPr lang="ru-RU" sz="2000" dirty="0" smtClean="0"/>
              <a:t> </a:t>
            </a:r>
            <a:r>
              <a:rPr lang="ru-RU" sz="2000" dirty="0"/>
              <a:t>подбор музыки, реквизита</a:t>
            </a:r>
            <a:r>
              <a:rPr lang="ru-RU" sz="2000" dirty="0" smtClean="0"/>
              <a:t>)</a:t>
            </a:r>
            <a:r>
              <a:rPr lang="ru-RU" sz="2000" i="1" dirty="0" smtClean="0"/>
              <a:t>;</a:t>
            </a:r>
            <a:endParaRPr lang="ru-RU" sz="2000" dirty="0"/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2000" dirty="0" smtClean="0"/>
              <a:t>Проведение экскурсии в детский музей «Буратино-Пиноккио».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42488" cy="730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85720" y="1000108"/>
            <a:ext cx="8858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642918"/>
            <a:ext cx="864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14348" y="357166"/>
            <a:ext cx="842965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Решение </a:t>
            </a:r>
            <a:r>
              <a:rPr lang="ru-RU" sz="2800" b="1" i="1" dirty="0"/>
              <a:t>поставленных задач с родителями:</a:t>
            </a:r>
            <a:endParaRPr lang="ru-RU" sz="2800" dirty="0"/>
          </a:p>
          <a:p>
            <a:pPr lvl="0"/>
            <a:endParaRPr lang="ru-RU" sz="2000" dirty="0" smtClean="0"/>
          </a:p>
          <a:p>
            <a:pPr lvl="0">
              <a:buFont typeface="Wingdings" pitchFamily="2" charset="2"/>
              <a:buChar char="Ø"/>
            </a:pPr>
            <a:r>
              <a:rPr lang="ru-RU" sz="2000" i="1" dirty="0" smtClean="0"/>
              <a:t> </a:t>
            </a:r>
            <a:r>
              <a:rPr lang="ru-RU" sz="2000" dirty="0" smtClean="0"/>
              <a:t>Наглядная </a:t>
            </a:r>
            <a:r>
              <a:rPr lang="ru-RU" sz="2000" dirty="0"/>
              <a:t>информация для родителей: папка  «Театр для </a:t>
            </a:r>
            <a:r>
              <a:rPr lang="ru-RU" sz="2000" dirty="0" smtClean="0"/>
              <a:t>всех!» </a:t>
            </a:r>
            <a:r>
              <a:rPr lang="ru-RU" sz="2000" dirty="0"/>
              <a:t>с описанием истории театра, его </a:t>
            </a:r>
            <a:r>
              <a:rPr lang="ru-RU" sz="2000" dirty="0" smtClean="0"/>
              <a:t>видов;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 Приглашение родителей  </a:t>
            </a:r>
            <a:r>
              <a:rPr lang="ru-RU" sz="2000" dirty="0"/>
              <a:t>посетить и сделать фотографии </a:t>
            </a:r>
            <a:r>
              <a:rPr lang="ru-RU" sz="2000" dirty="0" smtClean="0"/>
              <a:t>в музее «Буратино-Пиноккио» с детьми. </a:t>
            </a:r>
            <a:endParaRPr lang="ru-RU" sz="2000" dirty="0"/>
          </a:p>
          <a:p>
            <a:endParaRPr lang="ru-RU" sz="2800" b="1" i="1" dirty="0" smtClean="0"/>
          </a:p>
          <a:p>
            <a:r>
              <a:rPr lang="ru-RU" sz="2800" b="1" i="1" dirty="0" smtClean="0"/>
              <a:t>Решение </a:t>
            </a:r>
            <a:r>
              <a:rPr lang="ru-RU" sz="2800" b="1" i="1" dirty="0"/>
              <a:t>поставленных задач с детьми и родителями:</a:t>
            </a:r>
            <a:endParaRPr lang="ru-RU" sz="2800" dirty="0"/>
          </a:p>
          <a:p>
            <a:pPr lvl="0"/>
            <a:endParaRPr lang="ru-RU" sz="2000" dirty="0" smtClean="0"/>
          </a:p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 Дружеская встреча, </a:t>
            </a:r>
            <a:r>
              <a:rPr lang="ru-RU" sz="2000" dirty="0"/>
              <a:t>посвящённая Всемирному дню </a:t>
            </a:r>
            <a:r>
              <a:rPr lang="ru-RU" sz="2000" dirty="0" smtClean="0"/>
              <a:t>театра состоялась </a:t>
            </a:r>
          </a:p>
          <a:p>
            <a:pPr lvl="0"/>
            <a:r>
              <a:rPr lang="ru-RU" sz="2000" dirty="0" smtClean="0"/>
              <a:t>27 марта! (</a:t>
            </a:r>
            <a:r>
              <a:rPr lang="ru-RU" sz="2000" dirty="0"/>
              <a:t>В ходе встречи были показаны детьми варианты обыгрывания разных произведений: сказка «Репка», потешка «Сидит белка на тележке…», мини – сценка «Петрушка и ёж», этюд « Молчок</a:t>
            </a:r>
            <a:r>
              <a:rPr lang="ru-RU" sz="2000" dirty="0" smtClean="0"/>
              <a:t>»).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2000" dirty="0" smtClean="0"/>
              <a:t>Репетиции в театральной студии ГБОУ ЦРР- </a:t>
            </a:r>
            <a:r>
              <a:rPr lang="ru-RU" sz="2000" dirty="0" err="1" smtClean="0"/>
              <a:t>д</a:t>
            </a:r>
            <a:r>
              <a:rPr lang="ru-RU" sz="2000" dirty="0" smtClean="0"/>
              <a:t>/с № 837 для детей по мотивам сказки А.М. Волкова «Волшебник Изумрудного Города» с использованием авторского текста Л. Б. Дерягиной.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226</Words>
  <Application>Microsoft Office PowerPoint</Application>
  <PresentationFormat>Экран 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Игорь</dc:creator>
  <cp:lastModifiedBy>Игорь</cp:lastModifiedBy>
  <cp:revision>84</cp:revision>
  <dcterms:created xsi:type="dcterms:W3CDTF">2012-04-15T11:20:18Z</dcterms:created>
  <dcterms:modified xsi:type="dcterms:W3CDTF">2012-12-16T11:32:44Z</dcterms:modified>
</cp:coreProperties>
</file>