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556" autoAdjust="0"/>
    <p:restoredTop sz="86572" autoAdjust="0"/>
  </p:normalViewPr>
  <p:slideViewPr>
    <p:cSldViewPr>
      <p:cViewPr varScale="1">
        <p:scale>
          <a:sx n="51" d="100"/>
          <a:sy n="51" d="100"/>
        </p:scale>
        <p:origin x="-566" y="-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16" y="187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0F93950-FED2-4B40-82D0-DCF82715CECD}" type="datetimeFigureOut">
              <a:rPr lang="ru-RU" smtClean="0"/>
              <a:t>13.08.2013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63319DD-F2BF-42E1-A0C5-8EB174A1C408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63319DD-F2BF-42E1-A0C5-8EB174A1C408}" type="slidenum">
              <a:rPr lang="ru-RU" smtClean="0"/>
              <a:t>7</a:t>
            </a:fld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AE1C9E1-95F1-4D4D-B091-DAA1FFF16B80}" type="datetimeFigureOut">
              <a:rPr lang="ru-RU" smtClean="0"/>
              <a:pPr/>
              <a:t>13.08.2013</a:t>
            </a:fld>
            <a:endParaRPr lang="ru-RU" dirty="0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48D26E9C-1F24-41E5-AE12-F44827569327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eg"/><Relationship Id="rId3" Type="http://schemas.openxmlformats.org/officeDocument/2006/relationships/image" Target="../media/image4.jpeg"/><Relationship Id="rId7" Type="http://schemas.openxmlformats.org/officeDocument/2006/relationships/image" Target="../media/image8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jpeg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7" Type="http://schemas.openxmlformats.org/officeDocument/2006/relationships/image" Target="../media/image15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4.pn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5.pn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jpeg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3501009"/>
            <a:ext cx="7772400" cy="1224136"/>
          </a:xfrm>
        </p:spPr>
        <p:txBody>
          <a:bodyPr/>
          <a:lstStyle/>
          <a:p>
            <a:r>
              <a:rPr lang="ru-RU" dirty="0" smtClean="0">
                <a:solidFill>
                  <a:srgbClr val="00B050"/>
                </a:solidFill>
              </a:rPr>
              <a:t>Клуб</a:t>
            </a:r>
            <a:r>
              <a:rPr lang="ru-RU" dirty="0" smtClean="0"/>
              <a:t> « </a:t>
            </a:r>
            <a:r>
              <a:rPr lang="ru-RU" dirty="0" smtClean="0">
                <a:solidFill>
                  <a:srgbClr val="FF0000"/>
                </a:solidFill>
              </a:rPr>
              <a:t>Юный</a:t>
            </a:r>
            <a:r>
              <a:rPr lang="ru-RU" dirty="0" smtClean="0"/>
              <a:t> </a:t>
            </a:r>
            <a:r>
              <a:rPr lang="ru-RU" dirty="0" smtClean="0">
                <a:solidFill>
                  <a:srgbClr val="FFC000"/>
                </a:solidFill>
              </a:rPr>
              <a:t>поэт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2411760" y="5013176"/>
            <a:ext cx="6264696" cy="1296144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rgbClr val="7030A0"/>
                </a:solidFill>
              </a:rPr>
              <a:t>Совместное творчество воспитателя и детей.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Волкова О.Ю</a:t>
            </a:r>
            <a:endParaRPr lang="ru-RU" dirty="0">
              <a:solidFill>
                <a:srgbClr val="7030A0"/>
              </a:solidFill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332656"/>
            <a:ext cx="8208912" cy="31683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1124744"/>
            <a:ext cx="4572000" cy="480131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Ёлочка</a:t>
            </a:r>
          </a:p>
          <a:p>
            <a:r>
              <a:rPr lang="ru-RU" b="1" dirty="0" smtClean="0"/>
              <a:t>Ёлочку зелёную,</a:t>
            </a:r>
          </a:p>
          <a:p>
            <a:r>
              <a:rPr lang="ru-RU" b="1" dirty="0" smtClean="0"/>
              <a:t> Добрый Дед Мороз,</a:t>
            </a:r>
          </a:p>
          <a:p>
            <a:r>
              <a:rPr lang="ru-RU" b="1" dirty="0" smtClean="0"/>
              <a:t>Из лесу на праздник </a:t>
            </a:r>
          </a:p>
          <a:p>
            <a:r>
              <a:rPr lang="ru-RU" b="1" dirty="0" smtClean="0"/>
              <a:t>В группу нам принёс.</a:t>
            </a:r>
          </a:p>
          <a:p>
            <a:r>
              <a:rPr lang="ru-RU" b="1" dirty="0" smtClean="0"/>
              <a:t>Ёлочку увидев </a:t>
            </a:r>
          </a:p>
          <a:p>
            <a:r>
              <a:rPr lang="ru-RU" b="1" dirty="0" smtClean="0"/>
              <a:t>Сбежалась ребятня,</a:t>
            </a:r>
          </a:p>
          <a:p>
            <a:r>
              <a:rPr lang="ru-RU" b="1" dirty="0" smtClean="0"/>
              <a:t>Любовались ёлочкой,</a:t>
            </a:r>
          </a:p>
          <a:p>
            <a:r>
              <a:rPr lang="ru-RU" b="1" dirty="0" smtClean="0"/>
              <a:t>Глаз не отводя.</a:t>
            </a:r>
          </a:p>
          <a:p>
            <a:r>
              <a:rPr lang="ru-RU" b="1" dirty="0" smtClean="0"/>
              <a:t>Наряжали дружно</a:t>
            </a:r>
          </a:p>
          <a:p>
            <a:r>
              <a:rPr lang="ru-RU" b="1" dirty="0" smtClean="0"/>
              <a:t>Ёлочку свою</a:t>
            </a:r>
          </a:p>
          <a:p>
            <a:r>
              <a:rPr lang="ru-RU" b="1" dirty="0" smtClean="0"/>
              <a:t>Вешали гирлянды, </a:t>
            </a:r>
          </a:p>
          <a:p>
            <a:r>
              <a:rPr lang="ru-RU" b="1" dirty="0" smtClean="0"/>
              <a:t>Дождь и </a:t>
            </a:r>
            <a:r>
              <a:rPr lang="ru-RU" b="1" dirty="0" smtClean="0"/>
              <a:t>мишуру.</a:t>
            </a:r>
            <a:endParaRPr lang="ru-RU" b="1" dirty="0" smtClean="0"/>
          </a:p>
          <a:p>
            <a:r>
              <a:rPr lang="ru-RU" b="1" dirty="0" smtClean="0"/>
              <a:t>Шарики, фонарики</a:t>
            </a:r>
          </a:p>
          <a:p>
            <a:r>
              <a:rPr lang="ru-RU" b="1" dirty="0" smtClean="0"/>
              <a:t>Мастерили сами,</a:t>
            </a:r>
          </a:p>
          <a:p>
            <a:r>
              <a:rPr lang="ru-RU" b="1" dirty="0" smtClean="0"/>
              <a:t>Чтобы ёлочка сияла</a:t>
            </a:r>
          </a:p>
          <a:p>
            <a:r>
              <a:rPr lang="ru-RU" b="1" dirty="0" smtClean="0"/>
              <a:t>Разными цветами.</a:t>
            </a:r>
            <a:endParaRPr lang="en-US" b="1" dirty="0" smtClean="0"/>
          </a:p>
        </p:txBody>
      </p:sp>
      <p:pic>
        <p:nvPicPr>
          <p:cNvPr id="9218" name="Picture 2" descr="C:\Users\днс\Videos\Новая папка\ёлочка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95937" y="764704"/>
            <a:ext cx="4104456" cy="3240360"/>
          </a:xfrm>
          <a:prstGeom prst="rect">
            <a:avLst/>
          </a:prstGeom>
          <a:noFill/>
        </p:spPr>
      </p:pic>
      <p:pic>
        <p:nvPicPr>
          <p:cNvPr id="9219" name="Picture 3" descr="C:\Users\днс\Videos\Новая папка\ёлоч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944" y="4437112"/>
            <a:ext cx="3672408" cy="1932806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683568" y="4149080"/>
            <a:ext cx="4572000" cy="203132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Хохотушка</a:t>
            </a:r>
          </a:p>
          <a:p>
            <a:r>
              <a:rPr lang="ru-RU" b="1" dirty="0" smtClean="0"/>
              <a:t>В нашей группе есть девчушка,</a:t>
            </a:r>
          </a:p>
          <a:p>
            <a:r>
              <a:rPr lang="ru-RU" b="1" dirty="0" smtClean="0"/>
              <a:t>Озорная хохотушка,</a:t>
            </a:r>
          </a:p>
          <a:p>
            <a:r>
              <a:rPr lang="ru-RU" b="1" dirty="0" smtClean="0"/>
              <a:t>Утром в садик как войдёт,</a:t>
            </a:r>
          </a:p>
          <a:p>
            <a:r>
              <a:rPr lang="ru-RU" b="1" dirty="0" smtClean="0"/>
              <a:t>Словно солнышко встаёт.</a:t>
            </a:r>
          </a:p>
          <a:p>
            <a:r>
              <a:rPr lang="ru-RU" b="1" dirty="0" smtClean="0"/>
              <a:t>Удивляется </a:t>
            </a:r>
            <a:r>
              <a:rPr lang="ru-RU" b="1" dirty="0" smtClean="0"/>
              <a:t>народ,</a:t>
            </a:r>
            <a:endParaRPr lang="ru-RU" b="1" dirty="0" smtClean="0"/>
          </a:p>
          <a:p>
            <a:r>
              <a:rPr lang="ru-RU" b="1" dirty="0" smtClean="0"/>
              <a:t>Где энергию </a:t>
            </a:r>
            <a:r>
              <a:rPr lang="ru-RU" b="1" dirty="0" smtClean="0"/>
              <a:t>берёт?</a:t>
            </a:r>
            <a:endParaRPr lang="en-US" b="1" dirty="0" smtClean="0"/>
          </a:p>
        </p:txBody>
      </p:sp>
      <p:pic>
        <p:nvPicPr>
          <p:cNvPr id="10242" name="Picture 2" descr="C:\Users\днс\Videos\Новая папка\х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764704"/>
            <a:ext cx="6264696" cy="331236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548680"/>
            <a:ext cx="4572000" cy="31393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70C0"/>
                </a:solidFill>
              </a:rPr>
              <a:t>Детский сад</a:t>
            </a:r>
          </a:p>
          <a:p>
            <a:r>
              <a:rPr lang="ru-RU" b="1" dirty="0" smtClean="0"/>
              <a:t>Я люблю свой дорогой,</a:t>
            </a:r>
          </a:p>
          <a:p>
            <a:r>
              <a:rPr lang="ru-RU" b="1" dirty="0" smtClean="0"/>
              <a:t>Детский </a:t>
            </a:r>
            <a:r>
              <a:rPr lang="ru-RU" b="1" dirty="0" smtClean="0"/>
              <a:t>сад, </a:t>
            </a:r>
            <a:r>
              <a:rPr lang="ru-RU" b="1" dirty="0" smtClean="0"/>
              <a:t>такой родной.</a:t>
            </a:r>
          </a:p>
          <a:p>
            <a:r>
              <a:rPr lang="ru-RU" b="1" dirty="0" smtClean="0"/>
              <a:t>И горжусь своей судьбой</a:t>
            </a:r>
          </a:p>
          <a:p>
            <a:r>
              <a:rPr lang="ru-RU" b="1" dirty="0" smtClean="0"/>
              <a:t>Что свела меня с тобой.</a:t>
            </a:r>
          </a:p>
          <a:p>
            <a:r>
              <a:rPr lang="ru-RU" b="1" dirty="0" smtClean="0"/>
              <a:t>Здесь веселье, шутки, пляски,</a:t>
            </a:r>
          </a:p>
          <a:p>
            <a:r>
              <a:rPr lang="ru-RU" b="1" dirty="0" smtClean="0"/>
              <a:t>Прибаутки словно в сказке.</a:t>
            </a:r>
          </a:p>
          <a:p>
            <a:r>
              <a:rPr lang="ru-RU" b="1" dirty="0" smtClean="0"/>
              <a:t>Звонкий, нежный детский смех,</a:t>
            </a:r>
          </a:p>
          <a:p>
            <a:r>
              <a:rPr lang="ru-RU" b="1" dirty="0" smtClean="0"/>
              <a:t>Мне милее его нет.</a:t>
            </a:r>
          </a:p>
          <a:p>
            <a:r>
              <a:rPr lang="ru-RU" b="1" dirty="0" smtClean="0"/>
              <a:t>Процветай наш детский сад,</a:t>
            </a:r>
          </a:p>
          <a:p>
            <a:r>
              <a:rPr lang="ru-RU" b="1" dirty="0" smtClean="0"/>
              <a:t>Радуй взрослых и ребят.</a:t>
            </a:r>
            <a:endParaRPr lang="en-US" b="1" dirty="0" smtClean="0"/>
          </a:p>
        </p:txBody>
      </p:sp>
      <p:pic>
        <p:nvPicPr>
          <p:cNvPr id="11266" name="Picture 2" descr="C:\Users\днс\Videos\Новая папка\д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764704"/>
            <a:ext cx="3096344" cy="2592288"/>
          </a:xfrm>
          <a:prstGeom prst="rect">
            <a:avLst/>
          </a:prstGeom>
          <a:noFill/>
        </p:spPr>
      </p:pic>
      <p:pic>
        <p:nvPicPr>
          <p:cNvPr id="11267" name="Picture 3" descr="C:\Users\днс\Videos\Новая папка\ъ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79712" y="3717032"/>
            <a:ext cx="4824536" cy="252028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620688"/>
            <a:ext cx="4572000" cy="369331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Ивушка</a:t>
            </a:r>
          </a:p>
          <a:p>
            <a:r>
              <a:rPr lang="ru-RU" b="1" dirty="0" smtClean="0"/>
              <a:t>И будто всё </a:t>
            </a:r>
            <a:r>
              <a:rPr lang="ru-RU" b="1" dirty="0" smtClean="0"/>
              <a:t>стемнело </a:t>
            </a:r>
            <a:r>
              <a:rPr lang="ru-RU" b="1" dirty="0" smtClean="0"/>
              <a:t>вдруг,</a:t>
            </a:r>
          </a:p>
          <a:p>
            <a:r>
              <a:rPr lang="ru-RU" b="1" dirty="0" smtClean="0"/>
              <a:t>И загрустило всё во круг.</a:t>
            </a:r>
          </a:p>
          <a:p>
            <a:r>
              <a:rPr lang="ru-RU" b="1" dirty="0" smtClean="0"/>
              <a:t>И луг, и поле и леса</a:t>
            </a:r>
          </a:p>
          <a:p>
            <a:r>
              <a:rPr lang="ru-RU" b="1" dirty="0" smtClean="0"/>
              <a:t>И вся природная краса.</a:t>
            </a:r>
          </a:p>
          <a:p>
            <a:r>
              <a:rPr lang="ru-RU" b="1" dirty="0" smtClean="0"/>
              <a:t>Лишь слышно где-то в </a:t>
            </a:r>
            <a:r>
              <a:rPr lang="ru-RU" b="1" dirty="0" smtClean="0"/>
              <a:t>вдалеке</a:t>
            </a:r>
            <a:endParaRPr lang="ru-RU" b="1" dirty="0" smtClean="0"/>
          </a:p>
          <a:p>
            <a:r>
              <a:rPr lang="ru-RU" b="1" dirty="0" smtClean="0"/>
              <a:t>Печальный </a:t>
            </a:r>
            <a:r>
              <a:rPr lang="ru-RU" b="1" dirty="0" smtClean="0"/>
              <a:t>возглас </a:t>
            </a:r>
            <a:r>
              <a:rPr lang="ru-RU" b="1" dirty="0" smtClean="0"/>
              <a:t>на реке,</a:t>
            </a:r>
          </a:p>
          <a:p>
            <a:r>
              <a:rPr lang="ru-RU" b="1" dirty="0" smtClean="0"/>
              <a:t>Такой унылый и родной</a:t>
            </a:r>
          </a:p>
          <a:p>
            <a:r>
              <a:rPr lang="ru-RU" b="1" dirty="0" smtClean="0"/>
              <a:t>Стон ивы плачущей весной.</a:t>
            </a:r>
          </a:p>
          <a:p>
            <a:r>
              <a:rPr lang="ru-RU" b="1" dirty="0" smtClean="0"/>
              <a:t>Не плачь не лей ты слёзы зря,</a:t>
            </a:r>
          </a:p>
          <a:p>
            <a:r>
              <a:rPr lang="ru-RU" b="1" dirty="0" smtClean="0"/>
              <a:t>С тобой мы лучшие друзья.</a:t>
            </a:r>
          </a:p>
          <a:p>
            <a:r>
              <a:rPr lang="ru-RU" b="1" dirty="0" smtClean="0"/>
              <a:t>Давай с тобой поговорим</a:t>
            </a:r>
          </a:p>
          <a:p>
            <a:r>
              <a:rPr lang="ru-RU" b="1" dirty="0" smtClean="0"/>
              <a:t>И всё что будет предрешим.</a:t>
            </a:r>
            <a:endParaRPr lang="en-US" b="1" dirty="0" smtClean="0"/>
          </a:p>
        </p:txBody>
      </p:sp>
      <p:pic>
        <p:nvPicPr>
          <p:cNvPr id="12290" name="Picture 2" descr="C:\Users\днс\Videos\Новая папка\ив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4048" y="908720"/>
            <a:ext cx="3240360" cy="5040560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3645024"/>
            <a:ext cx="4572000" cy="26608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Сынок</a:t>
            </a:r>
          </a:p>
          <a:p>
            <a:r>
              <a:rPr lang="ru-RU" b="1" dirty="0" smtClean="0"/>
              <a:t>Живу сынок, дыша тобой </a:t>
            </a:r>
          </a:p>
          <a:p>
            <a:r>
              <a:rPr lang="ru-RU" b="1" dirty="0" smtClean="0"/>
              <a:t>И в ожиданье чуда.</a:t>
            </a:r>
          </a:p>
          <a:p>
            <a:r>
              <a:rPr lang="ru-RU" b="1" dirty="0" smtClean="0"/>
              <a:t>Хочу гордиться я тобой,</a:t>
            </a:r>
          </a:p>
          <a:p>
            <a:r>
              <a:rPr lang="ru-RU" b="1" dirty="0" smtClean="0"/>
              <a:t>Неведома откуда.</a:t>
            </a:r>
          </a:p>
          <a:p>
            <a:r>
              <a:rPr lang="ru-RU" b="1" dirty="0" smtClean="0"/>
              <a:t>Хочу чтоб был ты мил и нежен,</a:t>
            </a:r>
          </a:p>
          <a:p>
            <a:r>
              <a:rPr lang="ru-RU" b="1" dirty="0" smtClean="0"/>
              <a:t>Серьёзен, честен, безмятежен.</a:t>
            </a:r>
          </a:p>
          <a:p>
            <a:r>
              <a:rPr lang="ru-RU" b="1" dirty="0" smtClean="0"/>
              <a:t>Улыбку, радость нам дарил.</a:t>
            </a:r>
          </a:p>
          <a:p>
            <a:r>
              <a:rPr lang="ru-RU" b="1" dirty="0" smtClean="0"/>
              <a:t>И чувства </a:t>
            </a:r>
            <a:r>
              <a:rPr lang="ru-RU" b="1" dirty="0" smtClean="0"/>
              <a:t>долга не забыл.</a:t>
            </a:r>
            <a:endParaRPr lang="en-US" b="1" dirty="0" smtClean="0"/>
          </a:p>
        </p:txBody>
      </p:sp>
      <p:pic>
        <p:nvPicPr>
          <p:cNvPr id="13314" name="Picture 2" descr="C:\Users\днс\Videos\Новая папка\й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79712" y="620688"/>
            <a:ext cx="4536504" cy="2808312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552" y="404664"/>
            <a:ext cx="4572000" cy="3488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Я господа благодарю,</a:t>
            </a:r>
          </a:p>
          <a:p>
            <a:r>
              <a:rPr lang="ru-RU" b="1" dirty="0" smtClean="0"/>
              <a:t>Деву Марию я молю.</a:t>
            </a:r>
          </a:p>
          <a:p>
            <a:r>
              <a:rPr lang="ru-RU" b="1" dirty="0" smtClean="0"/>
              <a:t>Чтоб на </a:t>
            </a:r>
            <a:r>
              <a:rPr lang="ru-RU" b="1" dirty="0" smtClean="0"/>
              <a:t>земле, </a:t>
            </a:r>
            <a:r>
              <a:rPr lang="ru-RU" b="1" dirty="0" smtClean="0"/>
              <a:t>во все века</a:t>
            </a:r>
            <a:br>
              <a:rPr lang="ru-RU" b="1" dirty="0" smtClean="0"/>
            </a:br>
            <a:r>
              <a:rPr lang="ru-RU" b="1" dirty="0" smtClean="0"/>
              <a:t>Жизнь у людей была легка,</a:t>
            </a:r>
          </a:p>
          <a:p>
            <a:r>
              <a:rPr lang="ru-RU" b="1" dirty="0" smtClean="0"/>
              <a:t>Чтоб дружно </a:t>
            </a:r>
            <a:r>
              <a:rPr lang="ru-RU" b="1" dirty="0" smtClean="0"/>
              <a:t>жили </a:t>
            </a:r>
            <a:r>
              <a:rPr lang="ru-RU" b="1" dirty="0" smtClean="0"/>
              <a:t>не </a:t>
            </a:r>
            <a:r>
              <a:rPr lang="ru-RU" b="1" dirty="0" smtClean="0"/>
              <a:t>тужили,</a:t>
            </a:r>
            <a:endParaRPr lang="ru-RU" b="1" dirty="0" smtClean="0"/>
          </a:p>
          <a:p>
            <a:r>
              <a:rPr lang="ru-RU" b="1" dirty="0" smtClean="0"/>
              <a:t>Друг другу радость мы </a:t>
            </a:r>
            <a:r>
              <a:rPr lang="ru-RU" b="1" dirty="0" smtClean="0"/>
              <a:t>дарили,</a:t>
            </a:r>
            <a:endParaRPr lang="ru-RU" b="1" dirty="0" smtClean="0"/>
          </a:p>
          <a:p>
            <a:r>
              <a:rPr lang="ru-RU" b="1" dirty="0" smtClean="0"/>
              <a:t>Чтоб знали мы наверняка,</a:t>
            </a:r>
          </a:p>
          <a:p>
            <a:r>
              <a:rPr lang="ru-RU" b="1" dirty="0" smtClean="0"/>
              <a:t>Чтоб жизнь дана нам всем одна.</a:t>
            </a:r>
          </a:p>
          <a:p>
            <a:r>
              <a:rPr lang="ru-RU" b="1" dirty="0" smtClean="0"/>
              <a:t>Давайте жить достойно будем.</a:t>
            </a:r>
          </a:p>
          <a:p>
            <a:r>
              <a:rPr lang="ru-RU" b="1" dirty="0" smtClean="0"/>
              <a:t>И не жалея не о чём</a:t>
            </a:r>
          </a:p>
          <a:p>
            <a:r>
              <a:rPr lang="ru-RU" b="1" dirty="0" smtClean="0"/>
              <a:t>И детям нашим легче будет,</a:t>
            </a:r>
          </a:p>
          <a:p>
            <a:r>
              <a:rPr lang="ru-RU" b="1" dirty="0" smtClean="0"/>
              <a:t>Мы вместе всё переживём.</a:t>
            </a:r>
            <a:endParaRPr lang="en-US" b="1" dirty="0" smtClean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7704" y="3789040"/>
            <a:ext cx="6192688" cy="27363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9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476672"/>
            <a:ext cx="3384376" cy="32403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764704"/>
            <a:ext cx="7848872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889844"/>
            <a:ext cx="4572000" cy="507831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Родина</a:t>
            </a:r>
          </a:p>
          <a:p>
            <a:r>
              <a:rPr lang="ru-RU" b="1" dirty="0" smtClean="0"/>
              <a:t>У меня есть Родина,</a:t>
            </a:r>
          </a:p>
          <a:p>
            <a:r>
              <a:rPr lang="ru-RU" b="1" dirty="0" smtClean="0"/>
              <a:t>Родина такая</a:t>
            </a:r>
          </a:p>
          <a:p>
            <a:r>
              <a:rPr lang="ru-RU" b="1" dirty="0" smtClean="0"/>
              <a:t>Где поля просторные </a:t>
            </a:r>
          </a:p>
          <a:p>
            <a:r>
              <a:rPr lang="ru-RU" b="1" dirty="0" smtClean="0"/>
              <a:t>где луга без края</a:t>
            </a:r>
          </a:p>
          <a:p>
            <a:r>
              <a:rPr lang="ru-RU" b="1" dirty="0" smtClean="0"/>
              <a:t>Степи не </a:t>
            </a:r>
            <a:r>
              <a:rPr lang="ru-RU" b="1" dirty="0" smtClean="0"/>
              <a:t>преступные,</a:t>
            </a:r>
            <a:endParaRPr lang="ru-RU" b="1" dirty="0" smtClean="0"/>
          </a:p>
          <a:p>
            <a:r>
              <a:rPr lang="ru-RU" b="1" dirty="0" smtClean="0"/>
              <a:t>Рощи и дубравы,</a:t>
            </a:r>
          </a:p>
          <a:p>
            <a:r>
              <a:rPr lang="ru-RU" b="1" dirty="0" smtClean="0"/>
              <a:t>Что своею статью</a:t>
            </a:r>
          </a:p>
          <a:p>
            <a:r>
              <a:rPr lang="ru-RU" b="1" dirty="0" smtClean="0"/>
              <a:t>Величавы славой.</a:t>
            </a:r>
          </a:p>
          <a:p>
            <a:r>
              <a:rPr lang="ru-RU" b="1" dirty="0" smtClean="0"/>
              <a:t>И морская удаль</a:t>
            </a:r>
          </a:p>
          <a:p>
            <a:r>
              <a:rPr lang="ru-RU" b="1" dirty="0" smtClean="0"/>
              <a:t>сила океана,</a:t>
            </a:r>
          </a:p>
          <a:p>
            <a:r>
              <a:rPr lang="ru-RU" b="1" dirty="0" smtClean="0"/>
              <a:t>И людская совесть</a:t>
            </a:r>
          </a:p>
          <a:p>
            <a:r>
              <a:rPr lang="ru-RU" b="1" dirty="0" smtClean="0"/>
              <a:t>чтобы без обмана</a:t>
            </a:r>
          </a:p>
          <a:p>
            <a:r>
              <a:rPr lang="ru-RU" b="1" dirty="0" smtClean="0"/>
              <a:t>властвовала </a:t>
            </a:r>
            <a:r>
              <a:rPr lang="ru-RU" b="1" dirty="0" smtClean="0"/>
              <a:t>в этом</a:t>
            </a:r>
          </a:p>
          <a:p>
            <a:r>
              <a:rPr lang="ru-RU" b="1" dirty="0" smtClean="0"/>
              <a:t>нашем бренном мире </a:t>
            </a:r>
          </a:p>
          <a:p>
            <a:r>
              <a:rPr lang="ru-RU" b="1" dirty="0" smtClean="0"/>
              <a:t>И тогда гордиться будем мы Россией.</a:t>
            </a:r>
          </a:p>
          <a:p>
            <a:endParaRPr lang="ru-RU" b="1" dirty="0" smtClean="0"/>
          </a:p>
        </p:txBody>
      </p:sp>
      <p:pic>
        <p:nvPicPr>
          <p:cNvPr id="1026" name="Picture 2" descr="C:\Users\днс\Videos\Новая папка\ю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12160" y="764705"/>
            <a:ext cx="2088232" cy="1656184"/>
          </a:xfrm>
          <a:prstGeom prst="rect">
            <a:avLst/>
          </a:prstGeom>
          <a:noFill/>
        </p:spPr>
      </p:pic>
      <p:pic>
        <p:nvPicPr>
          <p:cNvPr id="1027" name="Picture 3" descr="C:\Users\днс\Videos\Новая папка\рощ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292080" y="2636912"/>
            <a:ext cx="2952328" cy="1656183"/>
          </a:xfrm>
          <a:prstGeom prst="rect">
            <a:avLst/>
          </a:prstGeom>
          <a:noFill/>
        </p:spPr>
      </p:pic>
      <p:pic>
        <p:nvPicPr>
          <p:cNvPr id="1028" name="Picture 4" descr="C:\Users\днс\Videos\Новая папка\о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156176" y="4509120"/>
            <a:ext cx="2520280" cy="1728191"/>
          </a:xfrm>
          <a:prstGeom prst="rect">
            <a:avLst/>
          </a:prstGeom>
          <a:noFill/>
        </p:spPr>
      </p:pic>
      <p:pic>
        <p:nvPicPr>
          <p:cNvPr id="1029" name="Picture 5" descr="C:\Users\днс\Videos\Новая папка\дуб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7" y="1052736"/>
            <a:ext cx="1944216" cy="3090639"/>
          </a:xfrm>
          <a:prstGeom prst="rect">
            <a:avLst/>
          </a:prstGeom>
          <a:noFill/>
        </p:spPr>
      </p:pic>
      <p:pic>
        <p:nvPicPr>
          <p:cNvPr id="1030" name="Picture 6" descr="C:\Users\днс\Videos\Новая папка\луг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95536" y="4365104"/>
            <a:ext cx="1944216" cy="1800199"/>
          </a:xfrm>
          <a:prstGeom prst="rect">
            <a:avLst/>
          </a:prstGeom>
          <a:noFill/>
        </p:spPr>
      </p:pic>
      <p:pic>
        <p:nvPicPr>
          <p:cNvPr id="1031" name="Picture 7" descr="C:\Users\днс\Videos\Новая папка\ок.jpe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555776" y="5661248"/>
            <a:ext cx="3159224" cy="720079"/>
          </a:xfrm>
          <a:prstGeom prst="rect">
            <a:avLst/>
          </a:prstGeom>
          <a:noFill/>
        </p:spPr>
      </p:pic>
      <p:pic>
        <p:nvPicPr>
          <p:cNvPr id="1032" name="Picture 8" descr="C:\Users\днс\Videos\Новая папка\флаг.jpe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3429000" y="404665"/>
            <a:ext cx="2286000" cy="792088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1582341"/>
            <a:ext cx="4572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Надо в сад не опоздать!</a:t>
            </a:r>
          </a:p>
          <a:p>
            <a:r>
              <a:rPr lang="ru-RU" b="1" dirty="0" smtClean="0"/>
              <a:t>Солнце вышло из-за </a:t>
            </a:r>
            <a:r>
              <a:rPr lang="ru-RU" b="1" dirty="0" smtClean="0"/>
              <a:t>туч,</a:t>
            </a:r>
            <a:endParaRPr lang="ru-RU" b="1" dirty="0" smtClean="0"/>
          </a:p>
          <a:p>
            <a:r>
              <a:rPr lang="ru-RU" b="1" dirty="0" smtClean="0"/>
              <a:t>Ярким светом вспыхнул луч</a:t>
            </a:r>
          </a:p>
          <a:p>
            <a:r>
              <a:rPr lang="ru-RU" b="1" dirty="0" smtClean="0"/>
              <a:t>Это нам пора вставать,</a:t>
            </a:r>
          </a:p>
          <a:p>
            <a:r>
              <a:rPr lang="ru-RU" b="1" dirty="0" smtClean="0"/>
              <a:t>чтобы в сад не опоздать.</a:t>
            </a:r>
          </a:p>
          <a:p>
            <a:r>
              <a:rPr lang="ru-RU" b="1" dirty="0" smtClean="0"/>
              <a:t>Ждут в саду нас чудеса,</a:t>
            </a:r>
          </a:p>
          <a:p>
            <a:r>
              <a:rPr lang="ru-RU" b="1" dirty="0" smtClean="0"/>
              <a:t>Игры, пляски, волшебства.</a:t>
            </a:r>
          </a:p>
          <a:p>
            <a:r>
              <a:rPr lang="ru-RU" b="1" dirty="0" smtClean="0"/>
              <a:t>=« </a:t>
            </a:r>
            <a:r>
              <a:rPr lang="ru-RU" b="1" dirty="0" smtClean="0"/>
              <a:t>Кто ж сегодня к нам придёт</a:t>
            </a:r>
            <a:r>
              <a:rPr lang="ru-RU" b="1" dirty="0" smtClean="0"/>
              <a:t>?»</a:t>
            </a:r>
            <a:endParaRPr lang="ru-RU" b="1" dirty="0" smtClean="0"/>
          </a:p>
          <a:p>
            <a:r>
              <a:rPr lang="ru-RU" b="1" dirty="0" smtClean="0"/>
              <a:t>За собою позовёт.</a:t>
            </a:r>
          </a:p>
          <a:p>
            <a:r>
              <a:rPr lang="ru-RU" b="1" dirty="0" smtClean="0"/>
              <a:t>Иль волшебник или гном,</a:t>
            </a:r>
          </a:p>
          <a:p>
            <a:r>
              <a:rPr lang="ru-RU" b="1" dirty="0" smtClean="0"/>
              <a:t>или </a:t>
            </a:r>
            <a:r>
              <a:rPr lang="ru-RU" b="1" dirty="0" smtClean="0"/>
              <a:t>Ёжка</a:t>
            </a:r>
            <a:r>
              <a:rPr lang="ru-RU" b="1" dirty="0" smtClean="0"/>
              <a:t> с помелом...</a:t>
            </a:r>
          </a:p>
          <a:p>
            <a:r>
              <a:rPr lang="ru-RU" b="1" dirty="0" smtClean="0"/>
              <a:t>Интересно всё </a:t>
            </a:r>
            <a:r>
              <a:rPr lang="ru-RU" b="1" dirty="0" smtClean="0"/>
              <a:t>узнать,</a:t>
            </a:r>
            <a:endParaRPr lang="ru-RU" b="1" dirty="0" smtClean="0"/>
          </a:p>
          <a:p>
            <a:r>
              <a:rPr lang="ru-RU" b="1" dirty="0" smtClean="0">
                <a:solidFill>
                  <a:srgbClr val="002060"/>
                </a:solidFill>
              </a:rPr>
              <a:t>Надо в сад не опоздать!</a:t>
            </a:r>
            <a:endParaRPr lang="en-US" b="1" dirty="0" smtClean="0">
              <a:solidFill>
                <a:srgbClr val="002060"/>
              </a:solidFill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2657"/>
            <a:ext cx="1800200" cy="158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84168" y="548680"/>
            <a:ext cx="244792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 descr="C:\Users\днс\Videos\Новая папка\я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933056"/>
            <a:ext cx="1656184" cy="2220838"/>
          </a:xfrm>
          <a:prstGeom prst="rect">
            <a:avLst/>
          </a:prstGeom>
          <a:noFill/>
        </p:spPr>
      </p:pic>
      <p:pic>
        <p:nvPicPr>
          <p:cNvPr id="2053" name="Picture 5" descr="C:\Users\днс\Videos\Новая папка\г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24128" y="4653136"/>
            <a:ext cx="1368152" cy="1788790"/>
          </a:xfrm>
          <a:prstGeom prst="rect">
            <a:avLst/>
          </a:prstGeom>
          <a:noFill/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48264" y="2564904"/>
            <a:ext cx="1584176" cy="20048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347864" y="404664"/>
            <a:ext cx="1428750" cy="1212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751344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50"/>
                </a:solidFill>
              </a:rPr>
              <a:t>Игрушки</a:t>
            </a:r>
          </a:p>
          <a:p>
            <a:r>
              <a:rPr lang="ru-RU" b="1" dirty="0" smtClean="0"/>
              <a:t>Мне вчера приснился сон</a:t>
            </a:r>
          </a:p>
          <a:p>
            <a:r>
              <a:rPr lang="ru-RU" b="1" dirty="0" smtClean="0"/>
              <a:t>Будто разговаривает слон.</a:t>
            </a:r>
          </a:p>
          <a:p>
            <a:r>
              <a:rPr lang="ru-RU" b="1" dirty="0" smtClean="0"/>
              <a:t>Все игрушки в доме у меня</a:t>
            </a:r>
          </a:p>
          <a:p>
            <a:r>
              <a:rPr lang="ru-RU" b="1" dirty="0" smtClean="0"/>
              <a:t>Говорят на перебой твердя:</a:t>
            </a:r>
          </a:p>
          <a:p>
            <a:r>
              <a:rPr lang="ru-RU" b="1" dirty="0" smtClean="0"/>
              <a:t>Кукле жалко синий сарафан,</a:t>
            </a:r>
          </a:p>
          <a:p>
            <a:r>
              <a:rPr lang="ru-RU" b="1" dirty="0" smtClean="0"/>
              <a:t>Весь испачкан, красками залит</a:t>
            </a:r>
          </a:p>
          <a:p>
            <a:r>
              <a:rPr lang="ru-RU" b="1" dirty="0" smtClean="0"/>
              <a:t>Будто постирать его велит.</a:t>
            </a:r>
          </a:p>
          <a:p>
            <a:r>
              <a:rPr lang="ru-RU" b="1" dirty="0" smtClean="0"/>
              <a:t>Слоник под диваном всё лежит,</a:t>
            </a:r>
          </a:p>
          <a:p>
            <a:r>
              <a:rPr lang="ru-RU" b="1" dirty="0" smtClean="0"/>
              <a:t>Глаз оторван и одним глядит.</a:t>
            </a:r>
          </a:p>
          <a:p>
            <a:r>
              <a:rPr lang="ru-RU" b="1" dirty="0" smtClean="0"/>
              <a:t>Верит, что наступят чудеса,</a:t>
            </a:r>
          </a:p>
          <a:p>
            <a:r>
              <a:rPr lang="ru-RU" b="1" dirty="0" smtClean="0"/>
              <a:t>Глаз пришьют и будет красота.</a:t>
            </a:r>
          </a:p>
          <a:p>
            <a:r>
              <a:rPr lang="ru-RU" b="1" dirty="0" smtClean="0"/>
              <a:t>А сегодня мне приснился сон</a:t>
            </a:r>
          </a:p>
          <a:p>
            <a:r>
              <a:rPr lang="ru-RU" b="1" dirty="0" smtClean="0"/>
              <a:t>Кукла посылает мне поклон,</a:t>
            </a:r>
          </a:p>
          <a:p>
            <a:r>
              <a:rPr lang="ru-RU" b="1" dirty="0" smtClean="0"/>
              <a:t>Слоник тихим голосом твердит</a:t>
            </a:r>
          </a:p>
          <a:p>
            <a:r>
              <a:rPr lang="ru-RU" b="1" dirty="0" smtClean="0"/>
              <a:t>Мне он всё спасибо говорит.</a:t>
            </a:r>
          </a:p>
          <a:p>
            <a:r>
              <a:rPr lang="ru-RU" b="1" dirty="0" smtClean="0"/>
              <a:t>Всех я вас заботой окружу</a:t>
            </a:r>
          </a:p>
          <a:p>
            <a:r>
              <a:rPr lang="ru-RU" b="1" dirty="0" smtClean="0"/>
              <a:t>И своей </a:t>
            </a:r>
            <a:r>
              <a:rPr lang="ru-RU" b="1" dirty="0" smtClean="0"/>
              <a:t>сестрёнке накажу.</a:t>
            </a:r>
          </a:p>
          <a:p>
            <a:endParaRPr lang="en-US" b="1" dirty="0" smtClean="0"/>
          </a:p>
        </p:txBody>
      </p:sp>
      <p:pic>
        <p:nvPicPr>
          <p:cNvPr id="3074" name="Picture 2" descr="C:\Users\днс\Videos\Новая папка\кукла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672"/>
            <a:ext cx="2256334" cy="2736304"/>
          </a:xfrm>
          <a:prstGeom prst="rect">
            <a:avLst/>
          </a:prstGeom>
          <a:noFill/>
        </p:spPr>
      </p:pic>
      <p:pic>
        <p:nvPicPr>
          <p:cNvPr id="3075" name="Picture 3" descr="C:\Users\днс\Videos\Новая папка\сло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868144" y="2996952"/>
            <a:ext cx="2880320" cy="3456384"/>
          </a:xfrm>
          <a:prstGeom prst="rect">
            <a:avLst/>
          </a:prstGeom>
          <a:noFill/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910746">
            <a:off x="6551974" y="654236"/>
            <a:ext cx="2004932" cy="2051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3356992"/>
            <a:ext cx="1944216" cy="30243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827584" y="889844"/>
            <a:ext cx="6030416" cy="50783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solidFill>
                  <a:schemeClr val="accent1">
                    <a:lumMod val="50000"/>
                  </a:schemeClr>
                </a:solidFill>
              </a:rPr>
              <a:t>Мой братишка</a:t>
            </a:r>
          </a:p>
          <a:p>
            <a:r>
              <a:rPr lang="ru-RU" b="1" dirty="0" smtClean="0"/>
              <a:t>Это всё большие враки</a:t>
            </a:r>
          </a:p>
          <a:p>
            <a:r>
              <a:rPr lang="ru-RU" b="1" dirty="0" smtClean="0"/>
              <a:t>Что мальчишки забияки.</a:t>
            </a:r>
          </a:p>
          <a:p>
            <a:r>
              <a:rPr lang="ru-RU" b="1" dirty="0" smtClean="0"/>
              <a:t>У меня вот есть </a:t>
            </a:r>
            <a:r>
              <a:rPr lang="ru-RU" b="1" dirty="0" smtClean="0"/>
              <a:t>братишка</a:t>
            </a:r>
            <a:endParaRPr lang="ru-RU" b="1" dirty="0" smtClean="0"/>
          </a:p>
          <a:p>
            <a:r>
              <a:rPr lang="ru-RU" b="1" dirty="0" smtClean="0"/>
              <a:t>Очень вежливый мальчишка.</a:t>
            </a:r>
          </a:p>
          <a:p>
            <a:r>
              <a:rPr lang="ru-RU" b="1" dirty="0" smtClean="0"/>
              <a:t>Раньше всех всегда встаёт</a:t>
            </a:r>
          </a:p>
          <a:p>
            <a:r>
              <a:rPr lang="ru-RU" b="1" dirty="0" smtClean="0"/>
              <a:t>все игрушки заберёт,</a:t>
            </a:r>
          </a:p>
          <a:p>
            <a:r>
              <a:rPr lang="ru-RU" b="1" dirty="0" smtClean="0"/>
              <a:t>даже куклу не даёт.</a:t>
            </a:r>
          </a:p>
          <a:p>
            <a:r>
              <a:rPr lang="ru-RU" b="1" dirty="0" smtClean="0"/>
              <a:t>Всё забросит под кровать,</a:t>
            </a:r>
          </a:p>
          <a:p>
            <a:r>
              <a:rPr lang="ru-RU" b="1" dirty="0" smtClean="0"/>
              <a:t>Ну а мне всё доставать.</a:t>
            </a:r>
          </a:p>
          <a:p>
            <a:r>
              <a:rPr lang="ru-RU" b="1" dirty="0" smtClean="0"/>
              <a:t>Мама даст гостинцы нам</a:t>
            </a:r>
          </a:p>
          <a:p>
            <a:r>
              <a:rPr lang="ru-RU" b="1" dirty="0" smtClean="0"/>
              <a:t>Все попрячет по углам,</a:t>
            </a:r>
          </a:p>
          <a:p>
            <a:r>
              <a:rPr lang="ru-RU" b="1" dirty="0" smtClean="0"/>
              <a:t>Потом ест тихонько ночью</a:t>
            </a:r>
          </a:p>
          <a:p>
            <a:r>
              <a:rPr lang="ru-RU" b="1" dirty="0" smtClean="0"/>
              <a:t>Говорит </a:t>
            </a:r>
            <a:r>
              <a:rPr lang="ru-RU" b="1" dirty="0" smtClean="0"/>
              <a:t>=« </a:t>
            </a:r>
            <a:r>
              <a:rPr lang="ru-RU" b="1" dirty="0" smtClean="0"/>
              <a:t>Ты же не </a:t>
            </a:r>
            <a:r>
              <a:rPr lang="ru-RU" b="1" dirty="0" smtClean="0"/>
              <a:t>хочешь?»</a:t>
            </a:r>
            <a:endParaRPr lang="ru-RU" b="1" dirty="0" smtClean="0"/>
          </a:p>
          <a:p>
            <a:r>
              <a:rPr lang="ru-RU" b="1" dirty="0" smtClean="0"/>
              <a:t>Только сяду за уроки</a:t>
            </a:r>
          </a:p>
          <a:p>
            <a:r>
              <a:rPr lang="ru-RU" b="1" dirty="0" smtClean="0"/>
              <a:t>Сразу слышу караоке.</a:t>
            </a:r>
          </a:p>
          <a:p>
            <a:r>
              <a:rPr lang="ru-RU" b="1" dirty="0" smtClean="0"/>
              <a:t>Вот какой братишка</a:t>
            </a:r>
          </a:p>
          <a:p>
            <a:r>
              <a:rPr lang="ru-RU" b="1" dirty="0" smtClean="0"/>
              <a:t>Вежливый мальчишка.</a:t>
            </a:r>
            <a:endParaRPr lang="en-US" b="1" dirty="0" smtClean="0"/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3573016"/>
            <a:ext cx="3240360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61950">
            <a:off x="5580112" y="692696"/>
            <a:ext cx="2808312" cy="2448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612845"/>
            <a:ext cx="4572000" cy="563231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Почему</a:t>
            </a:r>
            <a:r>
              <a:rPr lang="en-US" b="1" dirty="0" smtClean="0"/>
              <a:t/>
            </a:r>
            <a:br>
              <a:rPr lang="en-US" b="1" dirty="0" smtClean="0"/>
            </a:br>
            <a:r>
              <a:rPr lang="ru-RU" b="1" dirty="0" smtClean="0"/>
              <a:t>Мне всегда всё интересно,</a:t>
            </a:r>
          </a:p>
          <a:p>
            <a:r>
              <a:rPr lang="ru-RU" b="1" dirty="0" smtClean="0"/>
              <a:t>Где, когда и почему?</a:t>
            </a:r>
          </a:p>
          <a:p>
            <a:r>
              <a:rPr lang="ru-RU" b="1" dirty="0" smtClean="0"/>
              <a:t>На вопрос вы мне ответьте,</a:t>
            </a:r>
          </a:p>
          <a:p>
            <a:r>
              <a:rPr lang="ru-RU" b="1" dirty="0" smtClean="0"/>
              <a:t>Я же </a:t>
            </a:r>
            <a:r>
              <a:rPr lang="ru-RU" b="1" dirty="0" smtClean="0"/>
              <a:t>умный - всё пойму.</a:t>
            </a:r>
          </a:p>
          <a:p>
            <a:r>
              <a:rPr lang="ru-RU" b="1" dirty="0" smtClean="0"/>
              <a:t>= Почему на небе тучи?</a:t>
            </a:r>
          </a:p>
          <a:p>
            <a:r>
              <a:rPr lang="ru-RU" b="1" dirty="0" smtClean="0"/>
              <a:t>= Почему же </a:t>
            </a:r>
            <a:r>
              <a:rPr lang="ru-RU" b="1" dirty="0" smtClean="0"/>
              <a:t>ёж колючий</a:t>
            </a:r>
            <a:r>
              <a:rPr lang="ru-RU" b="1" dirty="0" smtClean="0"/>
              <a:t>?</a:t>
            </a:r>
          </a:p>
          <a:p>
            <a:r>
              <a:rPr lang="ru-RU" b="1" dirty="0" smtClean="0"/>
              <a:t>= Почему построив дом,</a:t>
            </a:r>
          </a:p>
          <a:p>
            <a:r>
              <a:rPr lang="ru-RU" b="1" dirty="0" smtClean="0"/>
              <a:t>Крышу строим мы потом?</a:t>
            </a:r>
          </a:p>
          <a:p>
            <a:r>
              <a:rPr lang="ru-RU" b="1" dirty="0" smtClean="0"/>
              <a:t>= Почему как грянет гром</a:t>
            </a:r>
          </a:p>
          <a:p>
            <a:r>
              <a:rPr lang="ru-RU" b="1" dirty="0" smtClean="0"/>
              <a:t>Светит радуга кругом?</a:t>
            </a:r>
          </a:p>
          <a:p>
            <a:r>
              <a:rPr lang="ru-RU" b="1" dirty="0" smtClean="0"/>
              <a:t>= Почему машина едет,</a:t>
            </a:r>
          </a:p>
          <a:p>
            <a:r>
              <a:rPr lang="ru-RU" b="1" dirty="0" smtClean="0"/>
              <a:t>Птица по небу летит?</a:t>
            </a:r>
          </a:p>
          <a:p>
            <a:r>
              <a:rPr lang="ru-RU" b="1" dirty="0" smtClean="0"/>
              <a:t>= почему вода течёт,</a:t>
            </a:r>
          </a:p>
          <a:p>
            <a:r>
              <a:rPr lang="ru-RU" b="1" dirty="0" smtClean="0"/>
              <a:t>Электричество идёт?</a:t>
            </a:r>
          </a:p>
          <a:p>
            <a:r>
              <a:rPr lang="ru-RU" b="1" dirty="0" smtClean="0"/>
              <a:t>= Почему я так расту,</a:t>
            </a:r>
          </a:p>
          <a:p>
            <a:r>
              <a:rPr lang="ru-RU" b="1" dirty="0" smtClean="0"/>
              <a:t>Знать всё больше я хочу.</a:t>
            </a:r>
          </a:p>
          <a:p>
            <a:r>
              <a:rPr lang="ru-RU" b="1" dirty="0" smtClean="0"/>
              <a:t>Потому что мир так тесен</a:t>
            </a:r>
          </a:p>
          <a:p>
            <a:r>
              <a:rPr lang="ru-RU" b="1" dirty="0" smtClean="0"/>
              <a:t>Очень, очень интересен.</a:t>
            </a:r>
            <a:br>
              <a:rPr lang="ru-RU" b="1" dirty="0" smtClean="0"/>
            </a:br>
            <a:endParaRPr lang="en-US" b="1" dirty="0" smtClean="0"/>
          </a:p>
        </p:txBody>
      </p:sp>
      <p:pic>
        <p:nvPicPr>
          <p:cNvPr id="5122" name="Picture 2" descr="C:\Users\днс\Videos\Новая папка\поче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284984"/>
            <a:ext cx="1746498" cy="2724894"/>
          </a:xfrm>
          <a:prstGeom prst="rect">
            <a:avLst/>
          </a:prstGeom>
          <a:noFill/>
        </p:spPr>
      </p:pic>
      <p:pic>
        <p:nvPicPr>
          <p:cNvPr id="5123" name="Picture 3" descr="C:\Users\днс\Videos\Новая папка\почем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88224" y="4221088"/>
            <a:ext cx="1656184" cy="1788790"/>
          </a:xfrm>
          <a:prstGeom prst="rect">
            <a:avLst/>
          </a:prstGeom>
          <a:noFill/>
        </p:spPr>
      </p:pic>
      <p:pic>
        <p:nvPicPr>
          <p:cNvPr id="5124" name="Picture 4" descr="C:\Users\днс\Videos\Новая папка\почем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353052">
            <a:off x="6084168" y="1196752"/>
            <a:ext cx="2664296" cy="2808312"/>
          </a:xfrm>
          <a:prstGeom prst="rect">
            <a:avLst/>
          </a:prstGeom>
          <a:noFill/>
        </p:spPr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55576" y="548680"/>
            <a:ext cx="1514475" cy="142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286000" y="335846"/>
            <a:ext cx="4572000" cy="618630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Чепуха</a:t>
            </a:r>
          </a:p>
          <a:p>
            <a:r>
              <a:rPr lang="ru-RU" b="1" dirty="0" smtClean="0"/>
              <a:t>Мы в песочнице сидели</a:t>
            </a:r>
          </a:p>
          <a:p>
            <a:r>
              <a:rPr lang="ru-RU" b="1" dirty="0" smtClean="0"/>
              <a:t>И калачики пекли.</a:t>
            </a:r>
          </a:p>
          <a:p>
            <a:r>
              <a:rPr lang="ru-RU" b="1" dirty="0" smtClean="0"/>
              <a:t>Все истории </a:t>
            </a:r>
            <a:r>
              <a:rPr lang="ru-RU" b="1" dirty="0" smtClean="0"/>
              <a:t>приврали</a:t>
            </a:r>
            <a:endParaRPr lang="ru-RU" b="1" dirty="0" smtClean="0"/>
          </a:p>
          <a:p>
            <a:r>
              <a:rPr lang="ru-RU" b="1" dirty="0" smtClean="0"/>
              <a:t>Вот одна из них, пойми.</a:t>
            </a:r>
          </a:p>
          <a:p>
            <a:r>
              <a:rPr lang="ru-RU" b="1" dirty="0" smtClean="0"/>
              <a:t>« </a:t>
            </a:r>
            <a:r>
              <a:rPr lang="ru-RU" b="1" dirty="0" smtClean="0"/>
              <a:t>Что в глухом лесу медведь</a:t>
            </a:r>
          </a:p>
          <a:p>
            <a:r>
              <a:rPr lang="ru-RU" b="1" dirty="0" smtClean="0"/>
              <a:t>Зиму всю стал песни петь.</a:t>
            </a:r>
          </a:p>
          <a:p>
            <a:r>
              <a:rPr lang="ru-RU" b="1" dirty="0" smtClean="0"/>
              <a:t>Ходит, бродит и поёт</a:t>
            </a:r>
          </a:p>
          <a:p>
            <a:r>
              <a:rPr lang="ru-RU" b="1" dirty="0" smtClean="0"/>
              <a:t>Зайцу спать в берлоге не даёт.</a:t>
            </a:r>
          </a:p>
          <a:p>
            <a:r>
              <a:rPr lang="ru-RU" b="1" dirty="0" smtClean="0"/>
              <a:t>Ёжик шишки всё в дупле грызёт,</a:t>
            </a:r>
          </a:p>
          <a:p>
            <a:r>
              <a:rPr lang="ru-RU" b="1" dirty="0" smtClean="0"/>
              <a:t>Белка на охоту вот идёт.</a:t>
            </a:r>
          </a:p>
          <a:p>
            <a:r>
              <a:rPr lang="ru-RU" b="1" dirty="0" smtClean="0"/>
              <a:t>Хочет косолапым </a:t>
            </a:r>
            <a:r>
              <a:rPr lang="ru-RU" b="1" dirty="0" smtClean="0"/>
              <a:t>поживиться,</a:t>
            </a:r>
            <a:endParaRPr lang="ru-RU" b="1" dirty="0" smtClean="0"/>
          </a:p>
          <a:p>
            <a:r>
              <a:rPr lang="ru-RU" b="1" dirty="0" smtClean="0"/>
              <a:t>Чтобы его песней насладиться.</a:t>
            </a:r>
          </a:p>
          <a:p>
            <a:r>
              <a:rPr lang="ru-RU" b="1" dirty="0" smtClean="0"/>
              <a:t>Ну а рыжая плутовка</a:t>
            </a:r>
          </a:p>
          <a:p>
            <a:r>
              <a:rPr lang="ru-RU" b="1" dirty="0" smtClean="0"/>
              <a:t>На сосну присела ловко</a:t>
            </a:r>
          </a:p>
          <a:p>
            <a:r>
              <a:rPr lang="ru-RU" b="1" dirty="0" smtClean="0"/>
              <a:t>Песней звонкой залилась,</a:t>
            </a:r>
          </a:p>
          <a:p>
            <a:r>
              <a:rPr lang="ru-RU" b="1" dirty="0" smtClean="0"/>
              <a:t>В такт медведю поддалась.</a:t>
            </a:r>
          </a:p>
          <a:p>
            <a:r>
              <a:rPr lang="ru-RU" b="1" dirty="0" smtClean="0"/>
              <a:t>Вот зимой в лесу веселье,</a:t>
            </a:r>
          </a:p>
          <a:p>
            <a:r>
              <a:rPr lang="ru-RU" b="1" dirty="0" smtClean="0"/>
              <a:t>Будто </a:t>
            </a:r>
            <a:r>
              <a:rPr lang="ru-RU" b="1" dirty="0" smtClean="0"/>
              <a:t>чье-то </a:t>
            </a:r>
            <a:r>
              <a:rPr lang="ru-RU" b="1" dirty="0" smtClean="0"/>
              <a:t>новоселье.</a:t>
            </a:r>
          </a:p>
          <a:p>
            <a:r>
              <a:rPr lang="ru-RU" b="1" dirty="0" smtClean="0"/>
              <a:t>Перепутался народ,</a:t>
            </a:r>
          </a:p>
          <a:p>
            <a:r>
              <a:rPr lang="ru-RU" b="1" dirty="0" smtClean="0"/>
              <a:t>Кто поёт, а кто </a:t>
            </a:r>
            <a:r>
              <a:rPr lang="ru-RU" b="1" dirty="0" smtClean="0"/>
              <a:t>орёт».</a:t>
            </a:r>
            <a:endParaRPr lang="en-US" b="1" dirty="0" smtClean="0"/>
          </a:p>
        </p:txBody>
      </p:sp>
      <p:pic>
        <p:nvPicPr>
          <p:cNvPr id="6146" name="Picture 2" descr="C:\Users\днс\Videos\Новая папка\че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908720"/>
            <a:ext cx="1455415" cy="1584176"/>
          </a:xfrm>
          <a:prstGeom prst="rect">
            <a:avLst/>
          </a:prstGeom>
          <a:noFill/>
        </p:spPr>
      </p:pic>
      <p:pic>
        <p:nvPicPr>
          <p:cNvPr id="6147" name="Picture 3" descr="C:\Users\днс\Videos\Новая папка\чепу.jpe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3501008"/>
            <a:ext cx="1800200" cy="2652886"/>
          </a:xfrm>
          <a:prstGeom prst="rect">
            <a:avLst/>
          </a:prstGeom>
          <a:noFill/>
        </p:spPr>
      </p:pic>
      <p:pic>
        <p:nvPicPr>
          <p:cNvPr id="6148" name="Picture 4" descr="C:\Users\днс\Videos\Новая папка\чепух.jpe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221088"/>
            <a:ext cx="2592288" cy="2148830"/>
          </a:xfrm>
          <a:prstGeom prst="rect">
            <a:avLst/>
          </a:prstGeom>
          <a:noFill/>
        </p:spPr>
      </p:pic>
      <p:pic>
        <p:nvPicPr>
          <p:cNvPr id="6149" name="Picture 5" descr="C:\Users\днс\Videos\Новая папка\чеп.jpe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rot="1117859">
            <a:off x="6407134" y="692083"/>
            <a:ext cx="2163615" cy="2016224"/>
          </a:xfrm>
          <a:prstGeom prst="rect">
            <a:avLst/>
          </a:prstGeom>
          <a:noFill/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339752" y="908720"/>
            <a:ext cx="4572000" cy="535531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00B0F0"/>
                </a:solidFill>
              </a:rPr>
              <a:t>Нехочуха</a:t>
            </a:r>
          </a:p>
          <a:p>
            <a:r>
              <a:rPr lang="ru-RU" b="1" dirty="0" smtClean="0"/>
              <a:t>Вот сижу я и молчу,</a:t>
            </a:r>
          </a:p>
          <a:p>
            <a:r>
              <a:rPr lang="ru-RU" b="1" dirty="0" smtClean="0"/>
              <a:t>Ничего я не хочу!</a:t>
            </a:r>
          </a:p>
          <a:p>
            <a:r>
              <a:rPr lang="ru-RU" b="1" dirty="0" smtClean="0"/>
              <a:t>Не хочу я говорить,</a:t>
            </a:r>
          </a:p>
          <a:p>
            <a:r>
              <a:rPr lang="ru-RU" b="1" dirty="0" smtClean="0"/>
              <a:t>Не хочу я руки мыть,</a:t>
            </a:r>
          </a:p>
          <a:p>
            <a:r>
              <a:rPr lang="ru-RU" b="1" dirty="0" smtClean="0"/>
              <a:t>Не хочу я заниматься,</a:t>
            </a:r>
          </a:p>
          <a:p>
            <a:r>
              <a:rPr lang="ru-RU" b="1" dirty="0" smtClean="0"/>
              <a:t>Не хочу я улыбаться,</a:t>
            </a:r>
          </a:p>
          <a:p>
            <a:r>
              <a:rPr lang="ru-RU" b="1" dirty="0" smtClean="0"/>
              <a:t>Не хочу я кашу кушать,</a:t>
            </a:r>
          </a:p>
          <a:p>
            <a:r>
              <a:rPr lang="ru-RU" b="1" dirty="0" smtClean="0"/>
              <a:t>Никого не буду слушать.</a:t>
            </a:r>
          </a:p>
          <a:p>
            <a:r>
              <a:rPr lang="ru-RU" b="1" dirty="0" smtClean="0"/>
              <a:t>Если скажут = "Дай игрушку"</a:t>
            </a:r>
          </a:p>
          <a:p>
            <a:r>
              <a:rPr lang="ru-RU" b="1" dirty="0" smtClean="0"/>
              <a:t>Сразу спрячу под подушку.</a:t>
            </a:r>
          </a:p>
          <a:p>
            <a:r>
              <a:rPr lang="ru-RU" b="1" dirty="0" smtClean="0"/>
              <a:t>Вот сижу я день-деньской,</a:t>
            </a:r>
          </a:p>
          <a:p>
            <a:r>
              <a:rPr lang="ru-RU" b="1" dirty="0" smtClean="0"/>
              <a:t>Не хотят играть со мной.</a:t>
            </a:r>
          </a:p>
          <a:p>
            <a:r>
              <a:rPr lang="ru-RU" b="1" dirty="0" smtClean="0"/>
              <a:t>Я сижу, молчу, гадаю</a:t>
            </a:r>
          </a:p>
          <a:p>
            <a:r>
              <a:rPr lang="ru-RU" b="1" dirty="0" smtClean="0"/>
              <a:t>Почему же, я не знаю?</a:t>
            </a:r>
          </a:p>
          <a:p>
            <a:r>
              <a:rPr lang="ru-RU" b="1" dirty="0" smtClean="0"/>
              <a:t>В чём причина, не пойму,</a:t>
            </a:r>
          </a:p>
          <a:p>
            <a:r>
              <a:rPr lang="ru-RU" b="1" dirty="0" smtClean="0"/>
              <a:t>Вы скажите, я учту.</a:t>
            </a:r>
          </a:p>
          <a:p>
            <a:r>
              <a:rPr lang="ru-RU" b="1" dirty="0" smtClean="0"/>
              <a:t>Подскажите-ка, ребятки,</a:t>
            </a:r>
          </a:p>
          <a:p>
            <a:r>
              <a:rPr lang="ru-RU" b="1" dirty="0" smtClean="0"/>
              <a:t>Что со мною не в порядке?</a:t>
            </a:r>
          </a:p>
        </p:txBody>
      </p:sp>
      <p:pic>
        <p:nvPicPr>
          <p:cNvPr id="7170" name="Picture 2" descr="C:\Users\днс\Videos\Новая папка\нехоч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868144" y="1124744"/>
            <a:ext cx="2664296" cy="2088232"/>
          </a:xfrm>
          <a:prstGeom prst="rect">
            <a:avLst/>
          </a:prstGeom>
          <a:noFill/>
        </p:spPr>
      </p:pic>
      <p:pic>
        <p:nvPicPr>
          <p:cNvPr id="7171" name="Picture 3" descr="C:\Users\днс\Videos\Новая папка\нехочуха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4005064"/>
            <a:ext cx="1656184" cy="2076822"/>
          </a:xfrm>
          <a:prstGeom prst="rect">
            <a:avLst/>
          </a:prstGeom>
          <a:noFill/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9" y="1124744"/>
            <a:ext cx="201622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2160" y="4005064"/>
            <a:ext cx="2520280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411760" y="836712"/>
            <a:ext cx="4572000" cy="261610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Помощники</a:t>
            </a:r>
            <a:endParaRPr lang="ru-RU" b="1" dirty="0" smtClean="0">
              <a:solidFill>
                <a:srgbClr val="C00000"/>
              </a:solidFill>
            </a:endParaRPr>
          </a:p>
          <a:p>
            <a:r>
              <a:rPr lang="ru-RU" b="1" dirty="0" smtClean="0"/>
              <a:t>С наступлением зимы,</a:t>
            </a:r>
          </a:p>
          <a:p>
            <a:r>
              <a:rPr lang="ru-RU" b="1" dirty="0" smtClean="0"/>
              <a:t>Мастерим кормушки мы.</a:t>
            </a:r>
          </a:p>
          <a:p>
            <a:r>
              <a:rPr lang="ru-RU" b="1" dirty="0" smtClean="0"/>
              <a:t>Под окно </a:t>
            </a:r>
            <a:r>
              <a:rPr lang="ru-RU" sz="1600" b="1" dirty="0" smtClean="0"/>
              <a:t>повесили</a:t>
            </a:r>
          </a:p>
          <a:p>
            <a:r>
              <a:rPr lang="ru-RU" b="1" dirty="0" smtClean="0"/>
              <a:t>Стало очень весело.</a:t>
            </a:r>
          </a:p>
          <a:p>
            <a:r>
              <a:rPr lang="ru-RU" b="1" dirty="0" smtClean="0"/>
              <a:t>Прилетел воробей </a:t>
            </a:r>
          </a:p>
          <a:p>
            <a:r>
              <a:rPr lang="ru-RU" b="1" dirty="0" smtClean="0"/>
              <a:t>И до крошки всё съел.</a:t>
            </a:r>
          </a:p>
          <a:p>
            <a:r>
              <a:rPr lang="ru-RU" b="1" dirty="0" smtClean="0"/>
              <a:t>Корм в кормушки насыпаем</a:t>
            </a:r>
          </a:p>
          <a:p>
            <a:r>
              <a:rPr lang="ru-RU" b="1" dirty="0" smtClean="0"/>
              <a:t>Вот так птицам помогаем.</a:t>
            </a:r>
            <a:endParaRPr lang="en-US" b="1" dirty="0" smtClean="0"/>
          </a:p>
        </p:txBody>
      </p:sp>
      <p:pic>
        <p:nvPicPr>
          <p:cNvPr id="8194" name="Picture 2" descr="C:\Users\днс\Videos\Новая папка\помошни.jpe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67944" y="3717032"/>
            <a:ext cx="3384376" cy="2520280"/>
          </a:xfrm>
          <a:prstGeom prst="rect">
            <a:avLst/>
          </a:prstGeom>
          <a:noFill/>
        </p:spPr>
      </p:pic>
      <p:pic>
        <p:nvPicPr>
          <p:cNvPr id="8195" name="Picture 3" descr="C:\Users\днс\Videos\Новая папка\помошн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9592" y="3429000"/>
            <a:ext cx="2088232" cy="2508870"/>
          </a:xfrm>
          <a:prstGeom prst="rect">
            <a:avLst/>
          </a:prstGeom>
          <a:noFill/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00192" y="548680"/>
            <a:ext cx="2160240" cy="26642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7544" y="764704"/>
            <a:ext cx="1993007" cy="259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396</TotalTime>
  <Words>809</Words>
  <Application>Microsoft Office PowerPoint</Application>
  <PresentationFormat>Экран (4:3)</PresentationFormat>
  <Paragraphs>204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Аспект</vt:lpstr>
      <vt:lpstr>Клуб « Юный поэт»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Клуб « Юный поэт»</dc:title>
  <dc:creator>днс</dc:creator>
  <cp:lastModifiedBy>днс</cp:lastModifiedBy>
  <cp:revision>41</cp:revision>
  <dcterms:created xsi:type="dcterms:W3CDTF">2013-08-13T04:30:09Z</dcterms:created>
  <dcterms:modified xsi:type="dcterms:W3CDTF">2013-08-13T11:07:25Z</dcterms:modified>
</cp:coreProperties>
</file>