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9" r:id="rId2"/>
    <p:sldId id="268" r:id="rId3"/>
    <p:sldId id="257" r:id="rId4"/>
    <p:sldId id="262" r:id="rId5"/>
    <p:sldId id="258" r:id="rId6"/>
    <p:sldId id="267" r:id="rId7"/>
    <p:sldId id="263" r:id="rId8"/>
    <p:sldId id="260" r:id="rId9"/>
    <p:sldId id="264" r:id="rId10"/>
    <p:sldId id="261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8A9A7D-659E-4CF8-BB72-3D1B894B106A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621A36-80CE-4E14-B0B8-365D4F6FA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A7D-659E-4CF8-BB72-3D1B894B106A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1A36-80CE-4E14-B0B8-365D4F6FA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A7D-659E-4CF8-BB72-3D1B894B106A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1A36-80CE-4E14-B0B8-365D4F6FA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8A9A7D-659E-4CF8-BB72-3D1B894B106A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621A36-80CE-4E14-B0B8-365D4F6FA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8A9A7D-659E-4CF8-BB72-3D1B894B106A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621A36-80CE-4E14-B0B8-365D4F6FA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A7D-659E-4CF8-BB72-3D1B894B106A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1A36-80CE-4E14-B0B8-365D4F6FA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A7D-659E-4CF8-BB72-3D1B894B106A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1A36-80CE-4E14-B0B8-365D4F6FA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8A9A7D-659E-4CF8-BB72-3D1B894B106A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621A36-80CE-4E14-B0B8-365D4F6FA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9A7D-659E-4CF8-BB72-3D1B894B106A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1A36-80CE-4E14-B0B8-365D4F6FA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8A9A7D-659E-4CF8-BB72-3D1B894B106A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621A36-80CE-4E14-B0B8-365D4F6FA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8A9A7D-659E-4CF8-BB72-3D1B894B106A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621A36-80CE-4E14-B0B8-365D4F6FA5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8A9A7D-659E-4CF8-BB72-3D1B894B106A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621A36-80CE-4E14-B0B8-365D4F6FA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429124" y="4714884"/>
            <a:ext cx="4429156" cy="192882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Работу выполнила учитель 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ГБОУ </a:t>
            </a:r>
            <a:r>
              <a:rPr lang="ru-RU" sz="2000" smtClean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ru-RU" sz="2000" smtClean="0">
                <a:solidFill>
                  <a:schemeClr val="accent6">
                    <a:lumMod val="50000"/>
                  </a:schemeClr>
                </a:solidFill>
              </a:rPr>
              <a:t>Гимназия №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177»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г. Санкт-Петербурга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Петрова Ольга Владимировна 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5984" y="-571528"/>
            <a:ext cx="6172200" cy="400052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Увеличение и уменьшение числа в несколько раз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b="1" dirty="0" smtClean="0"/>
              <a:t>Закончите  предложение 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3200" b="1" dirty="0" smtClean="0"/>
              <a:t>1. «Мне </a:t>
            </a:r>
            <a:r>
              <a:rPr lang="ru-RU" sz="3200" b="1" dirty="0"/>
              <a:t>важно без ошибок научиться </a:t>
            </a:r>
            <a:r>
              <a:rPr lang="ru-RU" sz="3200" b="1" dirty="0" smtClean="0"/>
              <a:t>   решать    задачи</a:t>
            </a:r>
            <a:r>
              <a:rPr lang="ru-RU" sz="3200" b="1" dirty="0"/>
              <a:t>, потому что ...» </a:t>
            </a:r>
            <a:endParaRPr lang="ru-RU" sz="3200" b="1" dirty="0" smtClean="0"/>
          </a:p>
          <a:p>
            <a:pPr lvl="0">
              <a:buNone/>
            </a:pPr>
            <a:endParaRPr lang="ru-RU" sz="3200" b="1" dirty="0"/>
          </a:p>
          <a:p>
            <a:pPr>
              <a:buNone/>
            </a:pPr>
            <a:r>
              <a:rPr lang="ru-RU" sz="3200" b="1" dirty="0" smtClean="0"/>
              <a:t>2. «Чтобы </a:t>
            </a:r>
            <a:r>
              <a:rPr lang="ru-RU" sz="3200" b="1" dirty="0"/>
              <a:t>открыть кодовый замок и освободить Василису Прекрасную</a:t>
            </a:r>
            <a:r>
              <a:rPr lang="ru-RU" sz="3200" b="1" dirty="0" smtClean="0"/>
              <a:t>,</a:t>
            </a:r>
          </a:p>
          <a:p>
            <a:pPr>
              <a:buNone/>
            </a:pPr>
            <a:r>
              <a:rPr lang="ru-RU" sz="3200" b="1" dirty="0" smtClean="0"/>
              <a:t>   нужно </a:t>
            </a:r>
            <a:r>
              <a:rPr lang="ru-RU" sz="3200" b="1" dirty="0"/>
              <a:t>…» </a:t>
            </a:r>
          </a:p>
          <a:p>
            <a:pPr>
              <a:buNone/>
            </a:pPr>
            <a:r>
              <a:rPr lang="ru-RU" sz="3200" b="1" dirty="0"/>
              <a:t> </a:t>
            </a:r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Оцените свою работу  </a:t>
            </a:r>
            <a:endParaRPr lang="ru-RU" b="1" dirty="0"/>
          </a:p>
        </p:txBody>
      </p:sp>
      <p:pic>
        <p:nvPicPr>
          <p:cNvPr id="4" name="Содержимое 3" descr="см.jpe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5143504" y="2000240"/>
            <a:ext cx="3357586" cy="3071834"/>
          </a:xfrm>
        </p:spPr>
      </p:pic>
      <p:pic>
        <p:nvPicPr>
          <p:cNvPr id="5" name="Рисунок 4" descr="смай.jpe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14282" y="2071678"/>
            <a:ext cx="4500594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1472" y="1643868"/>
            <a:ext cx="821537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 за  внимание !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Кощей Бессмертный заточил        Василису Прекрасную в башню.</a:t>
            </a:r>
            <a:endParaRPr lang="ru-RU" dirty="0"/>
          </a:p>
        </p:txBody>
      </p:sp>
      <p:pic>
        <p:nvPicPr>
          <p:cNvPr id="4" name="Содержимое 3" descr="кащ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457200" y="1745392"/>
            <a:ext cx="7467600" cy="45832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281890" cy="857232"/>
          </a:xfrm>
        </p:spPr>
        <p:txBody>
          <a:bodyPr>
            <a:normAutofit/>
          </a:bodyPr>
          <a:lstStyle/>
          <a:p>
            <a:r>
              <a:rPr lang="ru-RU" b="1" dirty="0" smtClean="0"/>
              <a:t>У Ивана-царевича трудная задача</a:t>
            </a:r>
            <a:endParaRPr lang="ru-RU" b="1" dirty="0"/>
          </a:p>
        </p:txBody>
      </p:sp>
      <p:pic>
        <p:nvPicPr>
          <p:cNvPr id="4" name="Содержимое 3" descr="иван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1285852" y="1214422"/>
            <a:ext cx="6286544" cy="5072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Нужно </a:t>
            </a:r>
            <a:r>
              <a:rPr lang="ru-RU" b="1" dirty="0"/>
              <a:t>уменьшить каждое число в 3 </a:t>
            </a:r>
            <a:r>
              <a:rPr lang="ru-RU" b="1" dirty="0" smtClean="0"/>
              <a:t>раза 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9                           12                        60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</a:t>
            </a:r>
            <a:endParaRPr lang="ru-RU" sz="3200" b="1" dirty="0"/>
          </a:p>
          <a:p>
            <a:pPr>
              <a:buNone/>
            </a:pPr>
            <a:r>
              <a:rPr lang="ru-RU" sz="3200" b="1" dirty="0" smtClean="0"/>
              <a:t>24                           6                          3 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/>
          </a:p>
          <a:p>
            <a:pPr>
              <a:buNone/>
            </a:pPr>
            <a:r>
              <a:rPr lang="ru-RU" sz="3200" b="1" dirty="0"/>
              <a:t>30                    </a:t>
            </a:r>
            <a:r>
              <a:rPr lang="ru-RU" sz="3200" b="1" dirty="0" smtClean="0"/>
              <a:t>      15                       </a:t>
            </a:r>
            <a:r>
              <a:rPr lang="ru-RU" sz="3200" b="1" dirty="0"/>
              <a:t>18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14287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Прочитайте задачу, назовите условие и вопрос задачи. 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/>
              <a:t>   За </a:t>
            </a:r>
            <a:r>
              <a:rPr lang="ru-RU" sz="3200" b="1" dirty="0"/>
              <a:t>конверт Аня заплатила 10 рублей, а за открытку — на 17 рублей больше. Сколько рублей Аня заплатила за открытку? </a:t>
            </a: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  Можно </a:t>
            </a:r>
            <a:r>
              <a:rPr lang="ru-RU" sz="3200" b="1" dirty="0"/>
              <a:t>ли утверждать по условию задачи, что конверт стоит дороже открытки? Обоснуйте своё мнение.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/>
          <a:lstStyle/>
          <a:p>
            <a:pPr algn="ctr"/>
            <a:r>
              <a:rPr lang="ru-RU" b="1" dirty="0" smtClean="0"/>
              <a:t>Нужно   увеличить  число  в   3  раза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600200"/>
            <a:ext cx="7643866" cy="4873752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3200" b="1" dirty="0" smtClean="0"/>
              <a:t>4,                         2,                         5,</a:t>
            </a:r>
          </a:p>
          <a:p>
            <a:pPr>
              <a:buNone/>
            </a:pPr>
            <a:endParaRPr lang="ru-RU" sz="3200" b="1" dirty="0" smtClean="0"/>
          </a:p>
          <a:p>
            <a:endParaRPr lang="ru-RU" sz="3200" b="1" dirty="0" smtClean="0"/>
          </a:p>
          <a:p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3,                         1,                         6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71546"/>
          </a:xfrm>
        </p:spPr>
        <p:txBody>
          <a:bodyPr/>
          <a:lstStyle/>
          <a:p>
            <a:pPr algn="ctr"/>
            <a:r>
              <a:rPr lang="ru-RU" b="1" dirty="0" smtClean="0"/>
              <a:t>Проверь себя.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800" b="1" dirty="0" smtClean="0"/>
              <a:t>4  </a:t>
            </a:r>
            <a:r>
              <a:rPr lang="ru-RU" sz="4800" b="1" dirty="0" err="1" smtClean="0"/>
              <a:t>х</a:t>
            </a:r>
            <a:r>
              <a:rPr lang="ru-RU" sz="4800" b="1" dirty="0" smtClean="0"/>
              <a:t>  3  =  12      2  </a:t>
            </a:r>
            <a:r>
              <a:rPr lang="ru-RU" sz="4800" b="1" dirty="0" err="1" smtClean="0"/>
              <a:t>х</a:t>
            </a:r>
            <a:r>
              <a:rPr lang="ru-RU" sz="4800" b="1" dirty="0" smtClean="0"/>
              <a:t>  3  =  6</a:t>
            </a:r>
          </a:p>
          <a:p>
            <a:endParaRPr lang="ru-RU" dirty="0"/>
          </a:p>
          <a:p>
            <a:pPr>
              <a:buNone/>
            </a:pPr>
            <a:r>
              <a:rPr lang="ru-RU" sz="4800" b="1" dirty="0" smtClean="0"/>
              <a:t>5  </a:t>
            </a:r>
            <a:r>
              <a:rPr lang="ru-RU" sz="4800" b="1" dirty="0" err="1" smtClean="0"/>
              <a:t>х</a:t>
            </a:r>
            <a:r>
              <a:rPr lang="ru-RU" sz="4800" b="1" dirty="0" smtClean="0"/>
              <a:t>  3  =  15      3  </a:t>
            </a:r>
            <a:r>
              <a:rPr lang="ru-RU" sz="4800" b="1" dirty="0" err="1" smtClean="0"/>
              <a:t>х</a:t>
            </a:r>
            <a:r>
              <a:rPr lang="ru-RU" sz="4800" b="1" dirty="0" smtClean="0"/>
              <a:t>  3  =  9</a:t>
            </a:r>
          </a:p>
          <a:p>
            <a:endParaRPr lang="ru-RU" dirty="0"/>
          </a:p>
          <a:p>
            <a:pPr>
              <a:buNone/>
            </a:pPr>
            <a:r>
              <a:rPr lang="ru-RU" sz="4800" b="1" dirty="0" smtClean="0"/>
              <a:t>1  </a:t>
            </a:r>
            <a:r>
              <a:rPr lang="ru-RU" sz="4800" b="1" dirty="0" err="1" smtClean="0"/>
              <a:t>х</a:t>
            </a:r>
            <a:r>
              <a:rPr lang="ru-RU" sz="4800" b="1" dirty="0" smtClean="0"/>
              <a:t>  3  =  3        6  </a:t>
            </a:r>
            <a:r>
              <a:rPr lang="ru-RU" sz="4800" b="1" dirty="0" err="1" smtClean="0"/>
              <a:t>х</a:t>
            </a:r>
            <a:r>
              <a:rPr lang="ru-RU" sz="4800" b="1" dirty="0" smtClean="0"/>
              <a:t>  3 =18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Алгоритм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В   ?    Раз   </a:t>
            </a:r>
            <a:r>
              <a:rPr lang="en-US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&lt; </a:t>
            </a:r>
            <a:r>
              <a:rPr lang="ru-RU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en-US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ru-RU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:)</a:t>
            </a:r>
          </a:p>
          <a:p>
            <a:pPr>
              <a:buNone/>
            </a:pPr>
            <a:endParaRPr lang="ru-RU" sz="6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None/>
            </a:pPr>
            <a:r>
              <a:rPr lang="ru-RU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На  ?     </a:t>
            </a:r>
            <a:r>
              <a:rPr lang="en-US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&lt;</a:t>
            </a:r>
            <a:r>
              <a:rPr lang="ru-RU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</a:t>
            </a:r>
            <a:r>
              <a:rPr lang="en-US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(</a:t>
            </a:r>
            <a:r>
              <a:rPr lang="ru-RU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algn="ctr"/>
            <a:r>
              <a:rPr lang="ru-RU" b="1" dirty="0" smtClean="0"/>
              <a:t>Алгоритм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b="1" dirty="0" smtClean="0"/>
              <a:t>В    ?    раз   </a:t>
            </a:r>
            <a:r>
              <a:rPr lang="en-US" sz="6000" b="1" dirty="0" smtClean="0"/>
              <a:t>&gt; </a:t>
            </a:r>
            <a:r>
              <a:rPr lang="ru-RU" sz="6000" b="1" dirty="0" smtClean="0"/>
              <a:t>   </a:t>
            </a:r>
            <a:r>
              <a:rPr lang="en-US" sz="6000" b="1" dirty="0" smtClean="0"/>
              <a:t>(</a:t>
            </a:r>
            <a:r>
              <a:rPr lang="ru-RU" sz="6000" b="1" dirty="0" smtClean="0"/>
              <a:t>Х)</a:t>
            </a:r>
          </a:p>
          <a:p>
            <a:pPr algn="ctr">
              <a:buNone/>
            </a:pPr>
            <a:endParaRPr lang="ru-RU" sz="6000" b="1" dirty="0" smtClean="0"/>
          </a:p>
          <a:p>
            <a:pPr>
              <a:buNone/>
            </a:pPr>
            <a:r>
              <a:rPr lang="ru-RU" sz="6000" b="1" dirty="0" smtClean="0"/>
              <a:t>     На   ?     </a:t>
            </a:r>
            <a:r>
              <a:rPr lang="en-US" sz="6000" b="1" dirty="0" smtClean="0"/>
              <a:t>&gt; </a:t>
            </a:r>
            <a:r>
              <a:rPr lang="ru-RU" sz="6000" b="1" dirty="0" smtClean="0"/>
              <a:t>  (+)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186</TotalTime>
  <Words>219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Увеличение и уменьшение числа в несколько раз</vt:lpstr>
      <vt:lpstr>Кощей Бессмертный заточил        Василису Прекрасную в башню.</vt:lpstr>
      <vt:lpstr>У Ивана-царевича трудная задача</vt:lpstr>
      <vt:lpstr>Нужно уменьшить каждое число в 3 раза </vt:lpstr>
      <vt:lpstr>Прочитайте задачу, назовите условие и вопрос задачи.  </vt:lpstr>
      <vt:lpstr>Нужно   увеличить  число  в   3  раза</vt:lpstr>
      <vt:lpstr>Проверь себя.</vt:lpstr>
      <vt:lpstr>Алгоритм</vt:lpstr>
      <vt:lpstr>Алгоритм</vt:lpstr>
      <vt:lpstr>Закончите  предложение :</vt:lpstr>
      <vt:lpstr>Оцените свою работу  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Ярик</dc:creator>
  <cp:lastModifiedBy>Ярик</cp:lastModifiedBy>
  <cp:revision>23</cp:revision>
  <dcterms:created xsi:type="dcterms:W3CDTF">2012-04-09T16:55:56Z</dcterms:created>
  <dcterms:modified xsi:type="dcterms:W3CDTF">2012-04-10T16:27:13Z</dcterms:modified>
</cp:coreProperties>
</file>