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EB02E7-CE5D-4FA1-B84A-882321722085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83B04B1-E697-4642-A079-F01DCD3BC6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razymama.ru/verse.php?a=1&amp;id_verse=2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Неделя игры и игрушки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2-я младшая группа «Радуга»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D:\Наше\Ксюша\группа 5\занатия\неделя игры и игрушки\IMG_09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33309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ше\Ксюша\группа 5\занатия\неделя игры и игрушки\IMG_09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840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1247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«Солнышко-ведрышко</a:t>
            </a:r>
          </a:p>
          <a:p>
            <a:r>
              <a:rPr lang="ru-RU" dirty="0" smtClean="0"/>
              <a:t>Выгляни в окошко…»</a:t>
            </a:r>
            <a:endParaRPr lang="ru-RU" dirty="0"/>
          </a:p>
        </p:txBody>
      </p:sp>
      <p:pic>
        <p:nvPicPr>
          <p:cNvPr id="7171" name="Picture 3" descr="D:\Наше\Ксюша\группа 5\занатия\неделя игры и игрушки\Фото03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691" y="3587410"/>
            <a:ext cx="3799816" cy="284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Наше\Ксюша\группа 5\занатия\неделя игры и игрушки\IMG_09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76001"/>
            <a:ext cx="3840568" cy="2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90670"/>
              </p:ext>
            </p:extLst>
          </p:nvPr>
        </p:nvGraphicFramePr>
        <p:xfrm>
          <a:off x="539552" y="404664"/>
          <a:ext cx="8064896" cy="6088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033"/>
                <a:gridCol w="1664023"/>
                <a:gridCol w="4849840"/>
              </a:tblGrid>
              <a:tr h="608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Хороводная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Подвижная игра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68" marR="47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Вызвать у детей положительные эмоции, создать определенный настрой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68" marR="47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«Каравай»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Как на Петино рожденье 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Испекли мы каравай.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Вот такой вышины,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Вот такой низины,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Вот такой ужины,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Вот такой ширины.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Каравай, каравай, 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Кого хочешь выбирай.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«Заинька по </a:t>
                      </a:r>
                      <a:r>
                        <a:rPr lang="ru-RU" sz="1400" dirty="0" err="1">
                          <a:effectLst/>
                        </a:rPr>
                        <a:t>сенечкам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Заинька, по </a:t>
                      </a:r>
                      <a:r>
                        <a:rPr lang="ru-RU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сенечкам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Гуляй-таки, гуляй!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Серенький, по новеньким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Гуляй, погуляй!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Некуда заиньке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Выскочити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Некуда серенькому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Выпрыгнути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Заинька, поскачешь,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Выскачишь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Серенький, попляшешь,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Выпустят!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68" marR="47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6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70981"/>
              </p:ext>
            </p:extLst>
          </p:nvPr>
        </p:nvGraphicFramePr>
        <p:xfrm>
          <a:off x="539552" y="404664"/>
          <a:ext cx="8064896" cy="612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033"/>
                <a:gridCol w="1664023"/>
                <a:gridCol w="4849840"/>
              </a:tblGrid>
              <a:tr h="612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Подвижные игры на прогулке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6" marR="41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6" marR="41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Подвижные народные игры: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«Зайка беленький сидит»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Зайка беленький сидит и ушами шевелит,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Вот так, вот так он ушами шевелит.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Зайке холодно сидеть, надо лапоньки погреть,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Вот так, вот так надо лапоньки погреть.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Зайке холодно стоять, надо зайке поскакать,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Вот так, вот так надо зайке поскакать.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Волк зайчишку испугал, зайка – прыг и убежал!</a:t>
                      </a: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«Заинька, по </a:t>
                      </a:r>
                      <a:r>
                        <a:rPr lang="ru-RU" sz="1400" dirty="0" err="1">
                          <a:effectLst/>
                        </a:rPr>
                        <a:t>сеничкам</a:t>
                      </a:r>
                      <a:r>
                        <a:rPr lang="ru-RU" sz="1400" dirty="0">
                          <a:effectLst/>
                        </a:rPr>
                        <a:t> гуляй» (см. выше)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Хороводные: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«Колпачок, колпачок» («паучок, паучок»)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Колпачок, колпачок,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Тоненькие ножки,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Красные сапожки.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Мы тебя поили,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Мы тебя кормили,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На ноги поставили,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Танцевать заставили.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Танцуй, сколько хочешь,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Выбирай, кого захочешь!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6" marR="412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8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аше\Ксюша\группа 5\занатия\неделя игры и игрушки\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Наше\Ксюша\группа 5\занатия\неделя игры и игрушки\0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50" y="3501008"/>
            <a:ext cx="3854634" cy="25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Наше\Ксюша\группа 5\занатия\неделя игры и игрушки\0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373" y="2060848"/>
            <a:ext cx="3851920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79512"/>
            <a:ext cx="5014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Bookman Old Style" pitchFamily="18" charset="0"/>
              </a:rPr>
              <a:t>Вторник. «Аленкины сказки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51496"/>
              </p:ext>
            </p:extLst>
          </p:nvPr>
        </p:nvGraphicFramePr>
        <p:xfrm>
          <a:off x="683568" y="1412776"/>
          <a:ext cx="7776864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967"/>
                <a:gridCol w="3067762"/>
                <a:gridCol w="2140135"/>
              </a:tblGrid>
              <a:tr h="11521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 рисунков по сказочным героям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0" marR="473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Привлекать родителей к совместному времяпрепровождению со своими детьми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0" marR="473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Выполняют родители с детьми 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0" marR="47370" marT="0" marB="0"/>
                </a:tc>
              </a:tr>
            </a:tbl>
          </a:graphicData>
        </a:graphic>
      </p:graphicFrame>
      <p:pic>
        <p:nvPicPr>
          <p:cNvPr id="11265" name="Picture 1" descr="D:\Наше\Ксюша\группа 5\занатия\неделя игры и игрушки\IMG_09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056" y="2708920"/>
            <a:ext cx="2856245" cy="37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13024"/>
              </p:ext>
            </p:extLst>
          </p:nvPr>
        </p:nvGraphicFramePr>
        <p:xfrm>
          <a:off x="611560" y="476672"/>
          <a:ext cx="7920879" cy="148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1481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Настольно-плоскостной</a:t>
                      </a:r>
                      <a:r>
                        <a:rPr lang="ru-RU" sz="1400" baseline="0" dirty="0" smtClean="0"/>
                        <a:t> театр – сказка  «Гуси-лебеди»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Познакомить с содержанием сказки, воспитывать умение слушать сказку, сопереживать героям сказки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D:\Наше\Ксюша\группа 5\занатия\неделя игры и игрушки\IMG_08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1988840"/>
            <a:ext cx="3816424" cy="28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Наше\Ксюша\группа 5\занатия\неделя игры и игрушки\IMG_08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54936"/>
            <a:ext cx="3809543" cy="28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71378"/>
              </p:ext>
            </p:extLst>
          </p:nvPr>
        </p:nvGraphicFramePr>
        <p:xfrm>
          <a:off x="539552" y="1052736"/>
          <a:ext cx="7992888" cy="4402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2448272"/>
                <a:gridCol w="3528392"/>
              </a:tblGrid>
              <a:tr h="17281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Игра с рисованием «Путешествие в сказку «Гуси-лебеди»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0" marR="473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Вызвать интерес к сказке, пройти по следам героев сказки, используя средства изобразительного искусства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0" marR="47370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Ребята! Были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меня подарки для вас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шкатулке. Только налетели гуси-лебеди и унесли мою шкатулку с подарками в сказку. Что делать? (Надо искать её.) Пойдёмте в сказку «Гуси-лебеди» и поищем там шкатулку. (Дети идут к яблоньке,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нарисованной на листе бумаги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Спросим яблоню: «Яблоня, яблоня, скажи, куда гуси-лебеди полетели?»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Сильный ветер сдул мои листочки и яблоки. Нарисуйте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мне много-много листочков и яблок – тогда скажу.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(рисование пальчиками)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0" marR="473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аше\Ксюша\группа 5\занатия\неделя игры и игрушки\IMG_08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880320" cy="21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05604"/>
              </p:ext>
            </p:extLst>
          </p:nvPr>
        </p:nvGraphicFramePr>
        <p:xfrm>
          <a:off x="3563888" y="764704"/>
          <a:ext cx="4752528" cy="180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</a:tblGrid>
              <a:tr h="1800121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Теперь у 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яблоньки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много листочков и яблок! Видела она, как гуси-лебеди полетели к речке.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Спросим речку: «Речка, речка, скажи, куда гуси-лебеди полетели?»</a:t>
                      </a:r>
                    </a:p>
                    <a:p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Речка: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Нарисуйте моим рыбкам травку и камушки, чтобы они могли прятаться в них, тогда скажу. (рисование мелом)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9" name="Picture 3" descr="D:\Наше\Ксюша\группа 5\занатия\неделя игры и игрушки\IMG_08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12" y="2708920"/>
            <a:ext cx="2907759" cy="21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Наше\Ксюша\группа 5\занатия\неделя игры и игрушки\IMG_08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315" y="2708920"/>
            <a:ext cx="2907760" cy="21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98840"/>
              </p:ext>
            </p:extLst>
          </p:nvPr>
        </p:nvGraphicFramePr>
        <p:xfrm>
          <a:off x="539552" y="4982331"/>
          <a:ext cx="7992888" cy="132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1326990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Речка: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Спасибо, ребята. Много травки и камушков вы нарисовали для рыбок. Видела я, как гуси-лебеди полетели к избушке в лесу. (Дети идут к избушке.)</a:t>
                      </a:r>
                    </a:p>
                    <a:p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Воспитатель.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Что же в избушке?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 заходит в избушку и приносит шкатулку, открывает её и раздаёт детям угощения.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4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981" y="77991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Bookman Old Style" pitchFamily="18" charset="0"/>
              </a:rPr>
              <a:t>Среда. «Книжка для Аленки»</a:t>
            </a:r>
            <a:endParaRPr lang="ru-RU" sz="2400" b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985438"/>
              </p:ext>
            </p:extLst>
          </p:nvPr>
        </p:nvGraphicFramePr>
        <p:xfrm>
          <a:off x="683568" y="1241582"/>
          <a:ext cx="770485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531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Песни: "Ай, чу,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чу,чу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«Два веселых гуся»,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прибаутки «Как у нашего кота», «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Котенька-коток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Продолжать знакомить детей с УНТ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hlinkClick r:id="rId2" tooltip="Как у нашего кота"/>
                        </a:rPr>
                        <a:t>Как у нашего кота</a:t>
                      </a: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Как у нашего кота</a:t>
                      </a:r>
                      <a:b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Шубка </a:t>
                      </a: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очень хороша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Как у котика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усы</a:t>
                      </a: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Удивительной красы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Глаза смелые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Зубки белые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 (выполняется с движениями)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5362" name="Picture 2" descr="D:\Наше\Ксюша\группа 5\занатия\неделя игры и игрушки\катя\IMG_09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7441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Наше\Ксюша\группа 5\занатия\неделя игры и игрушки\катя\IMG_09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752321" cy="281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02245"/>
              </p:ext>
            </p:extLst>
          </p:nvPr>
        </p:nvGraphicFramePr>
        <p:xfrm>
          <a:off x="611560" y="548680"/>
          <a:ext cx="784887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4536505"/>
              </a:tblGrid>
              <a:tr h="15121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Книжки-передвижки с загадками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иллюстрациями к сказкам – ответами к загадкам.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Воспитывать умение объединяться для общего дела, вызывать интерес к творческой работе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Ребята,</a:t>
                      </a:r>
                      <a:r>
                        <a:rPr lang="ru-RU" sz="1400" baseline="0" dirty="0" smtClean="0"/>
                        <a:t> мы с вами для нашей Аленки уже сделали куколку и тряпочек, послушали Аленкину любимую сказку, а сегодня для нашей подружки мы сделаем книжку-передвижку, своими руками.</a:t>
                      </a:r>
                    </a:p>
                    <a:p>
                      <a:r>
                        <a:rPr lang="ru-RU" sz="1400" baseline="0" dirty="0" smtClean="0"/>
                        <a:t>(дети отгадывают загадки, находят вырезанные картинки-ответы к этим загадкам и наклеивают их )</a:t>
                      </a: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Уплетая калачи,</a:t>
                      </a:r>
                      <a:b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Ехал парень на печи.</a:t>
                      </a:r>
                      <a:b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Прокатился по деревне</a:t>
                      </a:r>
                      <a:b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женился на царевне.</a:t>
                      </a: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гости к бабушке пошла,</a:t>
                      </a:r>
                      <a:br>
                        <a:rPr lang="ru-RU" sz="1400" b="1" i="0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Пироги ей </a:t>
                      </a:r>
                      <a:r>
                        <a:rPr lang="ru-RU" sz="1400" b="1" i="0" kern="1200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понесла.Серый</a:t>
                      </a:r>
                      <a:r>
                        <a:rPr lang="ru-RU" sz="1400" b="1" i="0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Волк за ней следил,</a:t>
                      </a:r>
                      <a:br>
                        <a:rPr lang="ru-RU" sz="1400" b="1" i="0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Обманул и проглотил.</a:t>
                      </a: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Всех важней она в</a:t>
                      </a:r>
                      <a:r>
                        <a:rPr lang="ru-RU" sz="1400" b="1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загадке,</a:t>
                      </a:r>
                      <a:b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и в погребе жила:</a:t>
                      </a:r>
                      <a:b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Репку вытащить из грядки</a:t>
                      </a:r>
                      <a:b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Деду с бабкой помогла.</a:t>
                      </a: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D:\Наше\Ксюша\группа 5\занатия\неделя игры и игрушки\IMG_09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953947"/>
            <a:ext cx="5400600" cy="16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77450"/>
              </p:ext>
            </p:extLst>
          </p:nvPr>
        </p:nvGraphicFramePr>
        <p:xfrm>
          <a:off x="539552" y="404664"/>
          <a:ext cx="8136904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6120680"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chemeClr val="lt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Тематическая неделя в 5ой группе была спланирована и проходила с учетом направленности на годовой проект по фольклору, а так же  с учетом основных направлений развития дошкольника: «Физическое развитие» - физкультурные досуги и развлечения, «Художественно-эстетическое развитие» - кукольный театр, музыкальные и дидактические игры, выставки детских рисунков и т.д.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Родители приняли активное участие вместе с детьми в творческих выставках, в создании игровых проектов, в развлечениях…</a:t>
                      </a:r>
                    </a:p>
                    <a:p>
                      <a:pPr algn="ctr"/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5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аше\Ксюша\группа 5\занатия\неделя игры и игрушки\катя\IMG_09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76671"/>
            <a:ext cx="3240360" cy="25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Наше\Ксюша\группа 5\занатия\неделя игры и игрушки\катя\IMG_09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504666"/>
            <a:ext cx="3371866" cy="25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56197"/>
              </p:ext>
            </p:extLst>
          </p:nvPr>
        </p:nvGraphicFramePr>
        <p:xfrm>
          <a:off x="971600" y="3212976"/>
          <a:ext cx="675624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242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Посещение</a:t>
                      </a:r>
                      <a:r>
                        <a:rPr lang="ru-RU" sz="1400" baseline="0" dirty="0" smtClean="0"/>
                        <a:t> спектакля по сказке «Репка» (подготовительная группа)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8" name="Picture 4" descr="D:\Наше\Ксюша\группа 5\занатия\неделя игры и игрушки\катя\IMG_09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76" y="3645024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Наше\Ксюша\группа 5\занатия\неделя игры и игрушки\катя\IMG_098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371866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7788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Bookman Old Style" pitchFamily="18" charset="0"/>
              </a:rPr>
              <a:t>Четверг. «Посиделки у Аленки»</a:t>
            </a:r>
            <a:endParaRPr lang="ru-RU" sz="2400" b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57163"/>
              </p:ext>
            </p:extLst>
          </p:nvPr>
        </p:nvGraphicFramePr>
        <p:xfrm>
          <a:off x="657452" y="1156487"/>
          <a:ext cx="7848873" cy="105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3744416"/>
                <a:gridCol w="2448273"/>
              </a:tblGrid>
              <a:tr h="105050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посещение музыкального зала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Научить  согласовывать движения с текстом; развить чув­ство темпа и ритма; доставить удовольствие от совместной игры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 ребятам в гости пришли зайчишка, ежик. Мишка. С ним дети пляшут, поют, играют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D:\Наше\Ксюша\группа 5\занатия\неделя игры и игрушки\IMG_09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14" y="2276872"/>
            <a:ext cx="2616099" cy="19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Наше\Ксюша\группа 5\занатия\неделя игры и игрушки\IMG_09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396" y="2276872"/>
            <a:ext cx="2616099" cy="19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Наше\Ксюша\группа 5\занатия\неделя игры и игрушки\IMG_09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445" y="4437112"/>
            <a:ext cx="2593531" cy="19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D:\Наше\Ксюша\группа 5\занатия\неделя игры и игрушки\IMG_096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605" y="4390040"/>
            <a:ext cx="2656196" cy="19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16081"/>
              </p:ext>
            </p:extLst>
          </p:nvPr>
        </p:nvGraphicFramePr>
        <p:xfrm>
          <a:off x="611560" y="476672"/>
          <a:ext cx="7992888" cy="50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  <a:gridCol w="4464496"/>
              </a:tblGrid>
              <a:tr h="50405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Принимаем гостей в своей группе </a:t>
                      </a:r>
                      <a:endParaRPr lang="ru-RU" sz="1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«Посиделки у Аленки»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Познакомить с мини-музеем глиняной </a:t>
                      </a:r>
                      <a:r>
                        <a:rPr lang="ru-RU" sz="1300" dirty="0" smtClean="0">
                          <a:effectLst/>
                        </a:rPr>
                        <a:t>игрушки. Позабавить детей,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вовлечь </a:t>
                      </a:r>
                      <a:r>
                        <a:rPr lang="ru-RU" sz="1300" dirty="0">
                          <a:effectLst/>
                        </a:rPr>
                        <a:t>их в </a:t>
                      </a:r>
                      <a:r>
                        <a:rPr lang="ru-RU" sz="1300" dirty="0" smtClean="0">
                          <a:effectLst/>
                        </a:rPr>
                        <a:t>игру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35561"/>
              </p:ext>
            </p:extLst>
          </p:nvPr>
        </p:nvGraphicFramePr>
        <p:xfrm>
          <a:off x="611560" y="1052736"/>
          <a:ext cx="7992888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50405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Здравствуйте, здравствуйте, гости! Добро   пожаловать в нашу светлую горницу.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Ребята, вы любите играть с игрушками? (Ответы детей). А назовите–ка свои любимые игрушки? (кукла, машина, конструктор и т. д.)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какого материала сделана? А как вы думаете, где сделана эта игрушка? (Ответы детей).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Правильно, ребята, эта машина, а также и другие игрушки, с которыми вы играете в детском саду и дома, сделаны на заводе с помощью станков, сделаны из пластмассы. А вы знаете, что в старину игрушки были совсем не такими, и делали их из совсем других материалов?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Вот послушайте одну историю.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Жили были мужик да баба, и было у них двое детей – старшего сына звали </a:t>
                      </a:r>
                      <a:r>
                        <a:rPr lang="ru-RU" sz="1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Терешечкой</a:t>
                      </a:r>
                      <a:r>
                        <a:rPr lang="ru-RU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младшую дочь – </a:t>
                      </a:r>
                      <a:r>
                        <a:rPr lang="ru-RU" sz="1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Марьюшкой</a:t>
                      </a:r>
                      <a:r>
                        <a:rPr lang="ru-RU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Как-то раз собрались родители на ярмарку, а детей оставили дома одних, да наказывали </a:t>
                      </a:r>
                      <a:r>
                        <a:rPr lang="ru-RU" sz="1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Терешечке</a:t>
                      </a:r>
                      <a:r>
                        <a:rPr lang="ru-RU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Марьюшкой</a:t>
                      </a:r>
                      <a:r>
                        <a:rPr lang="ru-RU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присматривать. Уехали родители, а </a:t>
                      </a:r>
                      <a:r>
                        <a:rPr lang="ru-RU" sz="1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Марьюшка</a:t>
                      </a:r>
                      <a:r>
                        <a:rPr lang="ru-RU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плачет и капризничает, ни спать, ни гулять не хочет. Думал </a:t>
                      </a:r>
                      <a:r>
                        <a:rPr lang="ru-RU" sz="1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Терешечка</a:t>
                      </a:r>
                      <a:r>
                        <a:rPr lang="ru-RU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чем бы развлечь сестренку, да и придумал: взял лоскуток, скрутил в тугой узелок, да повязал сверху платочком. Получилась тряпичная куколка, да такая хорошая, что </a:t>
                      </a:r>
                      <a:r>
                        <a:rPr lang="ru-RU" sz="1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Марьюшка</a:t>
                      </a:r>
                      <a:r>
                        <a:rPr lang="ru-RU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плакать забыла. А вскоре и родители с ярмарки приехали и привезли детям гостинцы – по леденцу на палочке да деревянную матрешку для забавы.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старину заводов не было, игрушки изготавливали своими руками из дерева (матрешка, свистулька, лошадка)из лоскутов (тряпичная кукла), из бересты (животные,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шаркунок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а еще из глины (глиняные птички-свистульки, фигурки зверей и людей).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нашей горнице светлой стоит музей глиняной игрушки, подойдите, взгляните: и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каргопольская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игрушка, и дымковская, и гжель и современные глиняные игрушки.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1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аше\Ксюша\группа 5\занатия\неделя игры и игрушки\IMG_09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:\Наше\Ксюша\группа 5\занатия\неделя игры и игрушки\IMG_09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69" y="3880714"/>
            <a:ext cx="3312368" cy="24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D:\Наше\Ксюша\группа 5\занатия\неделя игры и игрушки\IMG_1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224" y="3861048"/>
            <a:ext cx="3384376" cy="25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Наше\Ксюша\группа 5\занатия\неделя игры и игрушки\IMG_09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224" y="388649"/>
            <a:ext cx="3380214" cy="25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636912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Горница у нас большая,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Да красивая такая.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Вот в углу сундук стоит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Много он добра хранит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А что же в этом сундуке?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Давайте посмотрим…</a:t>
            </a:r>
          </a:p>
        </p:txBody>
      </p:sp>
    </p:spTree>
    <p:extLst>
      <p:ext uri="{BB962C8B-B14F-4D97-AF65-F5344CB8AC3E}">
        <p14:creationId xmlns:p14="http://schemas.microsoft.com/office/powerpoint/2010/main" val="24400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88791"/>
              </p:ext>
            </p:extLst>
          </p:nvPr>
        </p:nvGraphicFramePr>
        <p:xfrm>
          <a:off x="539552" y="404664"/>
          <a:ext cx="8064896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597666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сундучке нашем оберег- игрушечный домовёнок, а зовут его Кузя. В старину считалось, что в каждом доме есть свой домовой, он оберегает дом от разных напастей. 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Домовёнок Кузя хочет с вами поиграть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Игра-шутка «Кузя»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Кузя! Кузя!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 (воспитатель):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Аюшки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Где ты был?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Кузя: У бабушки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Что принёс?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Кузя: Оладушки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А где они?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Кузя: Под лавку положил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Экий ты, Кузя, чудак!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Кузя: А вы бы сделали как?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А мы бы оладушки на стол положили, маслом полили, а потом их съели.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Кузя: Ладно, в другой раз так и сделаю   (воспитатель прячет домовёнка за спину)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Кузя! Кузя!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Кузя: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Аюшки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Где ты был?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Кузя: У бабушки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Что принёс?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Кузя: Сапожки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Дети: А где они?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Кузя: Я сделал как вы велели на стол положил, маслом полил, а потом их съел.</a:t>
                      </a:r>
                    </a:p>
                    <a:p>
                      <a:r>
                        <a:rPr lang="ru-RU" sz="1400" dirty="0" smtClean="0"/>
                        <a:t>Несколько загадок из сундучка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Ребята, а теперь Кузьма приглашает вас поиграть с ним в хороводную игру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5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7101"/>
              </p:ext>
            </p:extLst>
          </p:nvPr>
        </p:nvGraphicFramePr>
        <p:xfrm>
          <a:off x="611560" y="404664"/>
          <a:ext cx="374441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20392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 в «Звонари».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играли на Руси в неё так.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Выбирались двое ребят: один с колокольчиком-»звонарь», другой-»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жмурка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играющие вставали в круг, а «звонарь» и «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жмурка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выходили на середину круга.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Жмурке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завязывали глаза.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«Звонарь», приговаривая: «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Диги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-дон,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диги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-дон, отгадай, откуда звон!»-увёртывался от «жмурки», который по звуку колокольчика пытался его поймать и обхватить пояском.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21382"/>
              </p:ext>
            </p:extLst>
          </p:nvPr>
        </p:nvGraphicFramePr>
        <p:xfrm>
          <a:off x="4499992" y="3933056"/>
          <a:ext cx="403202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024"/>
              </a:tblGrid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«Заинька по </a:t>
                      </a:r>
                      <a:r>
                        <a:rPr lang="ru-RU" sz="1400" dirty="0" err="1" smtClean="0">
                          <a:effectLst/>
                        </a:rPr>
                        <a:t>сенечкам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Заинька, по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сенечкам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Гуляй-таки, гуляй!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Серенький, по новеньким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Гуляй, погуляй!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Некуда заиньке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ыскочити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Некуда серенькому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ыпрыгнути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Заинька, поскачешь,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ыскачишь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Серенький, попляшешь,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в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ыпустят!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D:\Наше\Ксюша\группа 5\занатия\неделя игры и игрушки\IMG_09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542607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ше\Ксюша\группа 5\занатия\неделя игры и игрушки\IMG_09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55050"/>
              </p:ext>
            </p:extLst>
          </p:nvPr>
        </p:nvGraphicFramePr>
        <p:xfrm>
          <a:off x="611560" y="548680"/>
          <a:ext cx="78488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еще одна игра: нужно пройти паутинку, да так, чтоб не задеть её, чтоб колокольчики не звенели!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D:\Наше\Ксюша\группа 5\занатия\неделя игры и игрушки\IMG_1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543858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ше\Ксюша\группа 5\занатия\неделя игры и игрушки\IMG_09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4000809" cy="30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05767"/>
              </p:ext>
            </p:extLst>
          </p:nvPr>
        </p:nvGraphicFramePr>
        <p:xfrm>
          <a:off x="755576" y="548680"/>
          <a:ext cx="33360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032"/>
              </a:tblGrid>
              <a:tr h="447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Угощения (конфетки) для гостей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D:\Наше\Ксюша\группа 5\занатия\неделя игры и игрушки\IMG_10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346884"/>
              </p:ext>
            </p:extLst>
          </p:nvPr>
        </p:nvGraphicFramePr>
        <p:xfrm>
          <a:off x="683568" y="1628800"/>
          <a:ext cx="7776864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4344"/>
                <a:gridCol w="4232520"/>
              </a:tblGrid>
              <a:tr h="15841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Потешки</a:t>
                      </a:r>
                      <a:r>
                        <a:rPr lang="ru-RU" sz="1300" dirty="0">
                          <a:effectLst/>
                        </a:rPr>
                        <a:t> с тематикой здоровья: «Ах водичка!», «Ай, лады, лады», «Водичка, водичка»; «</a:t>
                      </a:r>
                      <a:r>
                        <a:rPr lang="ru-RU" sz="1300" dirty="0" err="1">
                          <a:effectLst/>
                        </a:rPr>
                        <a:t>Потягушечки-потянушечки</a:t>
                      </a:r>
                      <a:r>
                        <a:rPr lang="ru-RU" sz="1300" dirty="0">
                          <a:effectLst/>
                        </a:rPr>
                        <a:t>»; «Расти коса до пояса»; «Ладушки, ладушки», «Ай </a:t>
                      </a:r>
                      <a:r>
                        <a:rPr lang="ru-RU" sz="1300" dirty="0" err="1">
                          <a:effectLst/>
                        </a:rPr>
                        <a:t>качи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качи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качи</a:t>
                      </a:r>
                      <a:r>
                        <a:rPr lang="ru-RU" sz="1300" dirty="0">
                          <a:effectLst/>
                        </a:rPr>
                        <a:t>» и т.д.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 помощью </a:t>
                      </a:r>
                      <a:r>
                        <a:rPr lang="ru-RU" sz="1300" dirty="0" err="1">
                          <a:effectLst/>
                        </a:rPr>
                        <a:t>потешек</a:t>
                      </a:r>
                      <a:r>
                        <a:rPr lang="ru-RU" sz="1300" dirty="0">
                          <a:effectLst/>
                        </a:rPr>
                        <a:t> превращать ежедневные однообразные занятия в игру, вызвать у детей эмоциональный подъем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6" marR="65356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9807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Пятница. «Играем с Аленкой»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43071"/>
              </p:ext>
            </p:extLst>
          </p:nvPr>
        </p:nvGraphicFramePr>
        <p:xfrm>
          <a:off x="611560" y="3789040"/>
          <a:ext cx="777686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Сюжетно-ролевые игры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интереса в игре. Формирование по </a:t>
                      </a:r>
                      <a:r>
                        <a:rPr lang="ru-RU" sz="14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ложительных</a:t>
                      </a: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взаимоотношений между детьми.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4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ше\Ксюша\группа 5\занатия\неделя игры и игрушки\5ый день\0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2376263" cy="35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аше\Ксюша\группа 5\занатия\неделя игры и игрушки\5ый день\0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704" y="412363"/>
            <a:ext cx="2371125" cy="35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Наше\Ксюша\группа 5\играем\IMG_03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973" y="4077072"/>
            <a:ext cx="3419872" cy="22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151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«Мама и малыш»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675" y="836712"/>
            <a:ext cx="6952618" cy="6011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Понедельник «Аленкины игрушки»</a:t>
            </a:r>
            <a:endParaRPr lang="ru-RU" sz="2800" b="1" dirty="0"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718249"/>
              </p:ext>
            </p:extLst>
          </p:nvPr>
        </p:nvGraphicFramePr>
        <p:xfrm>
          <a:off x="899592" y="1628800"/>
          <a:ext cx="7200800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851"/>
                <a:gridCol w="1485733"/>
                <a:gridCol w="4330216"/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Оформление выставки поделок своими руками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Совместное творчество родителей и детей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Выставка поделок «Как хороши у нас игрушки!»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 descr="D:\Наше\Ксюша\группа 5\занатия\неделя игры и игрушки\IMG_09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48891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Наше\Ксюша\группа 5\занатия\неделя игры и игрушки\IMG_08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48891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05138"/>
              </p:ext>
            </p:extLst>
          </p:nvPr>
        </p:nvGraphicFramePr>
        <p:xfrm>
          <a:off x="539552" y="548680"/>
          <a:ext cx="7920880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423"/>
                <a:gridCol w="3137569"/>
                <a:gridCol w="2155888"/>
              </a:tblGrid>
              <a:tr h="10801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Спортивно-фольклорный </a:t>
                      </a:r>
                      <a:r>
                        <a:rPr lang="ru-RU" sz="1400" dirty="0">
                          <a:effectLst/>
                        </a:rPr>
                        <a:t>праздник </a:t>
                      </a:r>
                      <a:r>
                        <a:rPr lang="ru-RU" sz="1400" dirty="0" smtClean="0">
                          <a:effectLst/>
                        </a:rPr>
                        <a:t> в</a:t>
                      </a:r>
                      <a:r>
                        <a:rPr lang="ru-RU" sz="1400" baseline="0" dirty="0" smtClean="0">
                          <a:effectLst/>
                        </a:rPr>
                        <a:t> физкультурном зале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67" marR="4756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Позабавить детей. Воспитывать нравственные чувства, физически укрепить ребенка.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67" marR="4756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Приглашение родителей для участия в празднике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67" marR="47567" marT="0" marB="0"/>
                </a:tc>
              </a:tr>
            </a:tbl>
          </a:graphicData>
        </a:graphic>
      </p:graphicFrame>
      <p:pic>
        <p:nvPicPr>
          <p:cNvPr id="7169" name="Picture 1" descr="D:\Наше\Ксюша\группа 5\занатия\неделя игры и игрушки\5ый день\0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672408" cy="24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Наше\Ксюша\группа 5\занатия\неделя игры и игрушки\5ый день\0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44823"/>
            <a:ext cx="2903169" cy="43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аше\Ксюша\группа 5\занатия\неделя игры и игрушки\5ый день\0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41" y="548679"/>
            <a:ext cx="3902243" cy="26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Наше\Ксюша\группа 5\занатия\неделя игры и игрушки\5ый день\0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17640"/>
            <a:ext cx="3851412" cy="25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Наше\Ксюша\группа 5\занатия\неделя игры и игрушки\5ый день\0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42" y="3659481"/>
            <a:ext cx="3902243" cy="26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Наше\Ксюша\группа 5\занатия\неделя игры и игрушки\5ый день\07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59481"/>
            <a:ext cx="3851412" cy="25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ше\Ксюша\группа 5\занатия\неделя игры и игрушки\5ый день\0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85395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Наше\Ксюша\группа 5\занатия\неделя игры и игрушки\5ый день\0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185395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Наше\Ксюша\группа 5\занатия\неделя игры и игрушки\5ый день\0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540057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82258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Активное участие родителей в играх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99081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«У медведя во бору»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аше\Ксюша\группа 5\занатия\неделя игры и игрушки\5ый день\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840252" cy="45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37580"/>
              </p:ext>
            </p:extLst>
          </p:nvPr>
        </p:nvGraphicFramePr>
        <p:xfrm>
          <a:off x="1115616" y="5229200"/>
          <a:ext cx="309634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 ссорились, мирились</a:t>
                      </a:r>
                      <a:b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спорили порой,</a:t>
                      </a:r>
                      <a:b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 очень подружились</a:t>
                      </a:r>
                      <a:b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нашею игрой.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52896"/>
              </p:ext>
            </p:extLst>
          </p:nvPr>
        </p:nvGraphicFramePr>
        <p:xfrm>
          <a:off x="4860032" y="5301208"/>
          <a:ext cx="319252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52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 игрой сменяется,</a:t>
                      </a:r>
                      <a:b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Кончается игра,</a:t>
                      </a:r>
                      <a:b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дружба не кончается.</a:t>
                      </a:r>
                      <a:b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Ура, ура, ура!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75031"/>
              </p:ext>
            </p:extLst>
          </p:nvPr>
        </p:nvGraphicFramePr>
        <p:xfrm>
          <a:off x="899592" y="836712"/>
          <a:ext cx="7344816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548"/>
                <a:gridCol w="1515448"/>
                <a:gridCol w="4416820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Оформление мини-музея народной игрушки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Ознакомление детей с народным творчеством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Выставка народной игрушки «Глиняная игрушка»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D:\Наше\Ксюша\группа 5\занатия\неделя игры и игрушки\IMG_08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ше\Ксюша\группа 5\занатия\неделя игры и игрушки\IMG_08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81641"/>
            <a:ext cx="3816424" cy="28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71058"/>
              </p:ext>
            </p:extLst>
          </p:nvPr>
        </p:nvGraphicFramePr>
        <p:xfrm>
          <a:off x="755576" y="764704"/>
          <a:ext cx="7560840" cy="144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656184"/>
                <a:gridCol w="4320480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Оформление фотовыставки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Вызвать положительные эмоции у родителей и детей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Фотовыставка «Вот как мы играем!»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 descr="D:\Наше\Ксюша\группа 5\занатия\неделя игры и игрушки\IMG_09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220072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24290"/>
              </p:ext>
            </p:extLst>
          </p:nvPr>
        </p:nvGraphicFramePr>
        <p:xfrm>
          <a:off x="539553" y="476672"/>
          <a:ext cx="8136904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180"/>
                <a:gridCol w="2470131"/>
                <a:gridCol w="3414593"/>
              </a:tblGrid>
              <a:tr h="270483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Беседа с детьми о русских народных игрушках и народных играх</a:t>
                      </a:r>
                    </a:p>
                    <a:p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Изготовление народной тряпичной куклы –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Чтение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потешек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прибауток,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закличек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Дать представление о русской народной игрушке и играх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Показать процесс изготовления куклы, рассказать о традициях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Знакомить детей с УНТ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Приглашение детей в русскую избу, где сидит маленькая девочка (кукла)Аленка и не знает, чем ей поиграть. Мама сшила для Аленки тряпичную куклу-забаву. Предлагается детям посмотреть, как изготавливались такие куклы без иголки и шитья. </a:t>
                      </a: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Тетка </a:t>
                      </a:r>
                      <a:r>
                        <a:rPr lang="ru-RU" sz="1400" b="1" i="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Агашка</a:t>
                      </a:r>
                      <a:r>
                        <a:rPr lang="ru-RU" sz="1400" b="1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сшей мне рубашку:</a:t>
                      </a:r>
                      <a:br>
                        <a:rPr lang="ru-RU" sz="1400" b="1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Надо нарядиться, еду прокатиться!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1" name="Picture 1" descr="D:\Наше\Ксюша\группа 5\занатия\неделя игры и игрушки\IMG_08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792144" cy="28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Наше\Ксюша\группа 5\занатия\неделя игры и игрушки\IMG_08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11015"/>
            <a:ext cx="3840103" cy="28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59556"/>
              </p:ext>
            </p:extLst>
          </p:nvPr>
        </p:nvGraphicFramePr>
        <p:xfrm>
          <a:off x="611560" y="476672"/>
          <a:ext cx="799288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604867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Рассказать, показать детям, как играли такими игрушками: укладывали спать в люльку: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Баю-баюшки-баю, 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4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ложися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краю. 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Придет серенький волчок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ухватит за бочок.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Проснулась куколка: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Ночь прошла,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Темноту увела.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Замолчал сверчок,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Запел петушок.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Полежала немножко…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Распахнуло окошко: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Здравствуй, солнышко -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Колоколнышко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Умылась с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потешкой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Водичка, водичка, 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Умой мое личико - 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 глазки блестели, </a:t>
                      </a:r>
                      <a:b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 щечки горели,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Захотелось куколке тряпичной Катеньке потанцевать: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Катя, Катя </a:t>
                      </a:r>
                      <a:r>
                        <a:rPr lang="ru-RU" sz="14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маленька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Катенька удаленька,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Пройди по дороженьке,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Топни, Катя, ноженькой!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Русская народная мелодия. Дети танцуют, повторяя движения за воспитателем.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3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ше\Ксюша\группа 5\занатия\неделя игры и игрушки\IMG_08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792567" cy="28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аше\Ксюша\группа 5\занатия\неделя игры и игрушки\катя\IMG_09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2204864"/>
            <a:ext cx="3820131" cy="28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Наше\Ксюша\группа 5\занатия\неделя игры и игрушки\IMG_08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3636661"/>
            <a:ext cx="3792567" cy="28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72448"/>
              </p:ext>
            </p:extLst>
          </p:nvPr>
        </p:nvGraphicFramePr>
        <p:xfrm>
          <a:off x="683568" y="476672"/>
          <a:ext cx="763284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12168"/>
                <a:gridCol w="4680521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Раскрашивание свистульки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Воспитывать интерес к народному творчеству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еще Аленка любит со своей куколкой Катей поиграть пальчиками: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Солнышко-ведрышко,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Солнышко ведрышко,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Выгляни в окошечко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Твои детки плачут,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камешкам скачут</a:t>
                      </a:r>
                    </a:p>
                    <a:p>
                      <a:pPr algn="l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Любит Аленка играть на свистульке, которую для неё слепили папа или мама. Показать детям разные свистульки, как они звучат. Предложить разукрасить свистульки (шаблоны из бумаги)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«Свистульки»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детей в ладошах птички, С виду птички — невелички,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птички не порхают. В небеса не улетают. Дети бережно их носят, Дети их ко рту подносят,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Дуют в птичек — те свистят, Всех в округе веселят.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Милые свистульки это, Выкрашены ярким цветом,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Деревянные, из глины, Звук у них певучий, длинный.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 похож на птичью трель, На весеннюю капель,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звенящий ручеек И на солнечный денек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1259</TotalTime>
  <Words>1178</Words>
  <Application>Microsoft Office PowerPoint</Application>
  <PresentationFormat>Экран (4:3)</PresentationFormat>
  <Paragraphs>204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Остин</vt:lpstr>
      <vt:lpstr>Неделя игры и игрушки</vt:lpstr>
      <vt:lpstr>Презентация PowerPoint</vt:lpstr>
      <vt:lpstr>Понедельник «Аленкины 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игры и игрушки</dc:title>
  <dc:creator>админ</dc:creator>
  <cp:lastModifiedBy>админ</cp:lastModifiedBy>
  <cp:revision>37</cp:revision>
  <dcterms:created xsi:type="dcterms:W3CDTF">2012-11-26T14:26:04Z</dcterms:created>
  <dcterms:modified xsi:type="dcterms:W3CDTF">2012-12-17T10:22:06Z</dcterms:modified>
</cp:coreProperties>
</file>