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1" r:id="rId4"/>
    <p:sldId id="259" r:id="rId5"/>
    <p:sldId id="292" r:id="rId6"/>
    <p:sldId id="289" r:id="rId7"/>
    <p:sldId id="264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0" autoAdjust="0"/>
    <p:restoredTop sz="94660"/>
  </p:normalViewPr>
  <p:slideViewPr>
    <p:cSldViewPr>
      <p:cViewPr varScale="1">
        <p:scale>
          <a:sx n="92" d="100"/>
          <a:sy n="92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65AC-206D-4F6F-A691-481B1003641B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8338-89E7-4CDD-98BA-8800EE9FD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B484-E984-4BD8-A20F-4048AF3DEB01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E0F4-2033-4248-AF87-BFFD8E4D17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DEFE-F9EC-4EAB-A0CE-560AAE2DE84F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F964-5D16-41F3-8F32-FC3BEAA47E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B807-EC4C-467E-84B9-7FE0466E6684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51D4-ECD5-4CF5-9A0D-70580FFCBC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0B93-93AC-4F96-8AD2-61C05A179814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52AA-2DAF-41D9-8E18-D9A73DC35E8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946C-DC84-4154-BE36-4A67E9015B86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5F4C-15D8-44F5-A747-CC7FAADC4C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A0D8-2AD4-4D77-8398-16DE7DBE9053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217E-7E7D-4833-8841-05E2F62E80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53A2-9317-489A-B2C5-4522F448A604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F35F-EE98-4429-9325-4AC0543257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F4BD-6ABE-42A2-B154-FD734C8A177D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6412-13FE-47BB-8B36-A42595AAAA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FFD2-D9BD-4589-9A58-F3C928573C31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F81F-A476-4E53-A9B3-F63C3D82895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EB2-50A8-450A-AFB3-298EFF56FE21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2DCB-D6E3-4EAE-AFA6-AA83B4A0D94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2F8D-8643-405C-831A-E823E4275157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2615-7A94-4392-AEC6-1F3EBDAF3C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1BFEB-6956-42B8-9413-6C755AC0FE54}" type="datetimeFigureOut">
              <a:rPr lang="fr-FR"/>
              <a:pPr>
                <a:defRPr/>
              </a:pPr>
              <a:t>17/11/2011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F2970-0CAB-4984-9F9D-2F4970FCF4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57620" y="928670"/>
            <a:ext cx="442915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Хорунжая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Ивановна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3571876"/>
            <a:ext cx="5572163" cy="2000264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Учитель начальных классов Муниципального бюджетного общеобразовательного учреждения «Лицей №36»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Назови долю</a:t>
            </a:r>
            <a:endParaRPr lang="ru-RU" sz="8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2786058"/>
            <a:ext cx="2643206" cy="25717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 </a:t>
            </a:r>
            <a:r>
              <a:rPr lang="ru-RU" sz="7200" dirty="0" smtClean="0"/>
              <a:t>  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214414" y="2928934"/>
            <a:ext cx="2643206" cy="25717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 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endParaRPr lang="ru-RU" sz="72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stCxn id="35" idx="0"/>
            <a:endCxn id="35" idx="4"/>
          </p:cNvCxnSpPr>
          <p:nvPr/>
        </p:nvCxnSpPr>
        <p:spPr>
          <a:xfrm rot="16200000" flipH="1">
            <a:off x="1250133" y="4214818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H="1">
            <a:off x="1142976" y="4214818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5" idx="1"/>
            <a:endCxn id="35" idx="5"/>
          </p:cNvCxnSpPr>
          <p:nvPr/>
        </p:nvCxnSpPr>
        <p:spPr>
          <a:xfrm rot="16200000" flipH="1">
            <a:off x="1626759" y="3280304"/>
            <a:ext cx="1818516" cy="186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5" idx="7"/>
            <a:endCxn id="35" idx="3"/>
          </p:cNvCxnSpPr>
          <p:nvPr/>
        </p:nvCxnSpPr>
        <p:spPr>
          <a:xfrm rot="16200000" flipH="1" flipV="1">
            <a:off x="1626759" y="3280304"/>
            <a:ext cx="1818516" cy="186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3" idx="0"/>
            <a:endCxn id="13" idx="4"/>
          </p:cNvCxnSpPr>
          <p:nvPr/>
        </p:nvCxnSpPr>
        <p:spPr>
          <a:xfrm rot="16200000" flipH="1">
            <a:off x="5179223" y="4071942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500298" y="450057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3500438"/>
            <a:ext cx="7143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428860" y="4500570"/>
            <a:ext cx="428628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64579" y="4679165"/>
            <a:ext cx="571504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35" idx="4"/>
          </p:cNvCxnSpPr>
          <p:nvPr/>
        </p:nvCxnSpPr>
        <p:spPr>
          <a:xfrm rot="5400000">
            <a:off x="2446720" y="4875620"/>
            <a:ext cx="714380" cy="535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893207" y="5036355"/>
            <a:ext cx="42862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393669" y="2964653"/>
            <a:ext cx="500066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357950" y="3071810"/>
            <a:ext cx="857256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322231" y="3250405"/>
            <a:ext cx="1143008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322231" y="3464719"/>
            <a:ext cx="1357322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286512" y="3643314"/>
            <a:ext cx="157163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357950" y="3857628"/>
            <a:ext cx="1500198" cy="1214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715140" y="4000504"/>
            <a:ext cx="1071570" cy="128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6965173" y="4464851"/>
            <a:ext cx="785818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000108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096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000108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714752"/>
            <a:ext cx="557216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714752"/>
            <a:ext cx="2786082" cy="1285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857496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ПОЛОВИНА</a:t>
            </a:r>
            <a:endParaRPr lang="ru-RU" dirty="0"/>
          </a:p>
        </p:txBody>
      </p:sp>
      <p:pic>
        <p:nvPicPr>
          <p:cNvPr id="9" name="Picture 4" descr="яблоко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857232"/>
            <a:ext cx="3313112" cy="2409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000108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557216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428736"/>
            <a:ext cx="2786082" cy="1285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714356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857628"/>
            <a:ext cx="557216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857628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0"/>
            <a:endCxn id="11" idx="2"/>
          </p:cNvCxnSpPr>
          <p:nvPr/>
        </p:nvCxnSpPr>
        <p:spPr>
          <a:xfrm rot="16200000" flipH="1">
            <a:off x="3857620" y="450057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50661" y="453628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393935" y="453549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14480" y="5500702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четверть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179388" y="142852"/>
            <a:ext cx="8964612" cy="1189038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ДОЛИ</a:t>
            </a:r>
            <a:endParaRPr lang="ru-RU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УЧЕБНАЯ САМОСТОЯТЕЛЬНОСТЬ ≡ УМЕНИЕ УЧИТЬСЯ</a:t>
            </a:r>
          </a:p>
        </p:txBody>
      </p:sp>
      <p:sp>
        <p:nvSpPr>
          <p:cNvPr id="21" name="8-конечная звезда 20"/>
          <p:cNvSpPr/>
          <p:nvPr/>
        </p:nvSpPr>
        <p:spPr>
          <a:xfrm>
            <a:off x="4786314" y="3286124"/>
            <a:ext cx="428628" cy="428628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2" name="8-конечная звезда 21"/>
          <p:cNvSpPr/>
          <p:nvPr/>
        </p:nvSpPr>
        <p:spPr>
          <a:xfrm>
            <a:off x="5143504" y="3143248"/>
            <a:ext cx="428628" cy="428628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3" name="8-конечная звезда 22"/>
          <p:cNvSpPr/>
          <p:nvPr/>
        </p:nvSpPr>
        <p:spPr>
          <a:xfrm>
            <a:off x="5572132" y="4857760"/>
            <a:ext cx="428628" cy="428628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4" name="8-конечная звезда 23"/>
          <p:cNvSpPr/>
          <p:nvPr/>
        </p:nvSpPr>
        <p:spPr>
          <a:xfrm>
            <a:off x="5143504" y="5143512"/>
            <a:ext cx="428628" cy="428628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5" name="8-конечная звезда 24"/>
          <p:cNvSpPr/>
          <p:nvPr/>
        </p:nvSpPr>
        <p:spPr>
          <a:xfrm>
            <a:off x="5500694" y="5357826"/>
            <a:ext cx="357190" cy="285752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6" name="8-конечная звезда 25"/>
          <p:cNvSpPr/>
          <p:nvPr/>
        </p:nvSpPr>
        <p:spPr>
          <a:xfrm>
            <a:off x="5143504" y="3562352"/>
            <a:ext cx="285752" cy="285752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14818"/>
            <a:ext cx="2214578" cy="215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643318" cy="250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643050"/>
            <a:ext cx="2000264" cy="204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429000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000108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557216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428736"/>
            <a:ext cx="2786082" cy="1285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714356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857628"/>
            <a:ext cx="557216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857628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0"/>
            <a:endCxn id="11" idx="2"/>
          </p:cNvCxnSpPr>
          <p:nvPr/>
        </p:nvCxnSpPr>
        <p:spPr>
          <a:xfrm rot="16200000" flipH="1">
            <a:off x="3857620" y="450057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50661" y="453628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393935" y="453549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14480" y="5500702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четверть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179388" y="714356"/>
            <a:ext cx="8964612" cy="5286412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2875" y="4797425"/>
            <a:ext cx="585788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14282" y="3716338"/>
            <a:ext cx="5749934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УЧЕБНАЯ САМОСТОЯТЕЛЬНОСТЬ ≡ УМЕНИЕ УЧИТЬСЯ</a:t>
            </a:r>
          </a:p>
        </p:txBody>
      </p:sp>
      <p:sp>
        <p:nvSpPr>
          <p:cNvPr id="18" name="8-конечная звезда 17"/>
          <p:cNvSpPr/>
          <p:nvPr/>
        </p:nvSpPr>
        <p:spPr>
          <a:xfrm>
            <a:off x="8358214" y="1428736"/>
            <a:ext cx="428628" cy="428628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19" name="8-конечная звезда 18"/>
          <p:cNvSpPr/>
          <p:nvPr/>
        </p:nvSpPr>
        <p:spPr>
          <a:xfrm>
            <a:off x="7929586" y="1928802"/>
            <a:ext cx="428628" cy="428628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0" name="8-конечная звезда 19"/>
          <p:cNvSpPr/>
          <p:nvPr/>
        </p:nvSpPr>
        <p:spPr>
          <a:xfrm>
            <a:off x="8429652" y="2285992"/>
            <a:ext cx="428628" cy="428628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3" name="8-конечная звезда 22"/>
          <p:cNvSpPr/>
          <p:nvPr/>
        </p:nvSpPr>
        <p:spPr>
          <a:xfrm>
            <a:off x="1071538" y="5214950"/>
            <a:ext cx="428628" cy="428628"/>
          </a:xfrm>
          <a:prstGeom prst="star8">
            <a:avLst>
              <a:gd name="adj" fmla="val 161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4" name="8-конечная звезда 23"/>
          <p:cNvSpPr/>
          <p:nvPr/>
        </p:nvSpPr>
        <p:spPr>
          <a:xfrm>
            <a:off x="428596" y="5429264"/>
            <a:ext cx="428628" cy="428628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25" name="8-конечная звезда 24"/>
          <p:cNvSpPr/>
          <p:nvPr/>
        </p:nvSpPr>
        <p:spPr>
          <a:xfrm>
            <a:off x="928662" y="6000768"/>
            <a:ext cx="357190" cy="285752"/>
          </a:xfrm>
          <a:prstGeom prst="star8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643042" y="1071546"/>
          <a:ext cx="6096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30"/>
                <a:gridCol w="4119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1</a:t>
                      </a:r>
                    </a:p>
                    <a:p>
                      <a:pPr algn="ctr"/>
                      <a:r>
                        <a:rPr lang="ru-RU" sz="2400" b="1" u="none" dirty="0" smtClean="0"/>
                        <a:t>2</a:t>
                      </a:r>
                      <a:endParaRPr lang="ru-RU" sz="2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одна вторая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четверть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1</a:t>
                      </a:r>
                      <a:endParaRPr lang="ru-RU" sz="2400" b="1" u="none" dirty="0" smtClean="0"/>
                    </a:p>
                    <a:p>
                      <a:pPr algn="ctr"/>
                      <a:r>
                        <a:rPr lang="ru-RU" sz="2400" b="1" u="none" dirty="0" smtClean="0"/>
                        <a:t>3</a:t>
                      </a:r>
                      <a:endParaRPr lang="ru-RU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треть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4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2400" b="1" u="non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одна шестая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1</a:t>
                      </a:r>
                    </a:p>
                    <a:p>
                      <a:pPr algn="ctr"/>
                      <a:r>
                        <a:rPr lang="ru-RU" sz="2400" b="1" u="none" dirty="0" smtClean="0"/>
                        <a:t>12</a:t>
                      </a:r>
                      <a:endParaRPr lang="ru-RU" sz="2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одна двенадцатая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Назови долю</a:t>
            </a:r>
            <a:endParaRPr lang="ru-RU" sz="8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0"/>
          <a:ext cx="9144000" cy="9094788"/>
        </p:xfrm>
        <a:graphic>
          <a:graphicData uri="http://schemas.openxmlformats.org/presentationml/2006/ole">
            <p:oleObj spid="_x0000_s19459" name="Диаграмма" r:id="rId4" imgW="3514667" imgH="3276523" progId="MSGraph.Char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43372" y="4214818"/>
            <a:ext cx="50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500570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u="sng" dirty="0" smtClean="0"/>
              <a:t>1</a:t>
            </a:r>
          </a:p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Назови долю</a:t>
            </a:r>
            <a:endParaRPr lang="ru-RU" sz="8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5400000">
            <a:off x="2016125" y="3392488"/>
            <a:ext cx="1800225" cy="1152525"/>
          </a:xfrm>
          <a:prstGeom prst="rect">
            <a:avLst/>
          </a:prstGeom>
          <a:solidFill>
            <a:srgbClr val="3366FF"/>
          </a:soli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5400000">
            <a:off x="3168650" y="3392488"/>
            <a:ext cx="1800225" cy="1152525"/>
          </a:xfrm>
          <a:prstGeom prst="rect">
            <a:avLst/>
          </a:prstGeom>
          <a:solidFill>
            <a:srgbClr val="3366FF"/>
          </a:soli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857752" y="3071810"/>
          <a:ext cx="696912" cy="1800225"/>
        </p:xfrm>
        <a:graphic>
          <a:graphicData uri="http://schemas.openxmlformats.org/presentationml/2006/ole">
            <p:oleObj spid="_x0000_s43011" name="Формула" r:id="rId4" imgW="152280" imgH="393480" progId="Equation.3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 rot="5400000">
            <a:off x="4314829" y="3400419"/>
            <a:ext cx="1800225" cy="1143008"/>
          </a:xfrm>
          <a:prstGeom prst="rect">
            <a:avLst/>
          </a:prstGeom>
          <a:solidFill>
            <a:schemeClr val="bg1"/>
          </a:soli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929190" y="3071810"/>
          <a:ext cx="696912" cy="1800225"/>
        </p:xfrm>
        <a:graphic>
          <a:graphicData uri="http://schemas.openxmlformats.org/presentationml/2006/ole">
            <p:oleObj spid="_x0000_s43012" name="Формула" r:id="rId5" imgW="152280" imgH="393480" progId="Equation.3">
              <p:embed/>
            </p:oleObj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 rot="5400000">
            <a:off x="5472113" y="3392488"/>
            <a:ext cx="1800225" cy="1152525"/>
          </a:xfrm>
          <a:prstGeom prst="rect">
            <a:avLst/>
          </a:prstGeom>
          <a:solidFill>
            <a:srgbClr val="3366FF"/>
          </a:soli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0" y="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доля бидона </a:t>
            </a: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наполнена водой? (горлышко не учитывать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214678" y="3857629"/>
            <a:ext cx="2643206" cy="2857519"/>
          </a:xfrm>
          <a:custGeom>
            <a:avLst/>
            <a:gdLst/>
            <a:ahLst/>
            <a:cxnLst>
              <a:cxn ang="0">
                <a:pos x="16" y="1920"/>
              </a:cxn>
              <a:cxn ang="0">
                <a:pos x="1312" y="1944"/>
              </a:cxn>
              <a:cxn ang="0">
                <a:pos x="1312" y="0"/>
              </a:cxn>
              <a:cxn ang="0">
                <a:pos x="0" y="16"/>
              </a:cxn>
              <a:cxn ang="0">
                <a:pos x="16" y="1920"/>
              </a:cxn>
            </a:cxnLst>
            <a:rect l="0" t="0" r="r" b="b"/>
            <a:pathLst>
              <a:path w="1312" h="1944">
                <a:moveTo>
                  <a:pt x="16" y="1920"/>
                </a:moveTo>
                <a:lnTo>
                  <a:pt x="1312" y="1944"/>
                </a:lnTo>
                <a:lnTo>
                  <a:pt x="1312" y="0"/>
                </a:lnTo>
                <a:lnTo>
                  <a:pt x="0" y="16"/>
                </a:lnTo>
                <a:lnTo>
                  <a:pt x="16" y="192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3214678" y="5857892"/>
            <a:ext cx="2571768" cy="2857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0"/>
              </a:cxn>
              <a:cxn ang="0">
                <a:pos x="408" y="152"/>
              </a:cxn>
              <a:cxn ang="0">
                <a:pos x="744" y="184"/>
              </a:cxn>
              <a:cxn ang="0">
                <a:pos x="1184" y="160"/>
              </a:cxn>
              <a:cxn ang="0">
                <a:pos x="1464" y="88"/>
              </a:cxn>
              <a:cxn ang="0">
                <a:pos x="1576" y="8"/>
              </a:cxn>
            </a:cxnLst>
            <a:rect l="0" t="0" r="r" b="b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214678" y="2967038"/>
            <a:ext cx="2643206" cy="3890962"/>
            <a:chOff x="608" y="1648"/>
            <a:chExt cx="1313" cy="214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608" y="1648"/>
              <a:ext cx="1304" cy="1968"/>
              <a:chOff x="608" y="1648"/>
              <a:chExt cx="1304" cy="1968"/>
            </a:xfrm>
          </p:grpSpPr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608" y="1648"/>
                <a:ext cx="8" cy="19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1904" y="1656"/>
                <a:ext cx="8" cy="19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08" y="3576"/>
              <a:ext cx="1313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12"/>
                </a:cxn>
                <a:cxn ang="0">
                  <a:pos x="632" y="216"/>
                </a:cxn>
                <a:cxn ang="0">
                  <a:pos x="1200" y="120"/>
                </a:cxn>
                <a:cxn ang="0">
                  <a:pos x="1312" y="16"/>
                </a:cxn>
              </a:cxnLst>
              <a:rect l="0" t="0" r="r" b="b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lin ang="18900000" scaled="1"/>
            </a:gra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Freeform 22"/>
          <p:cNvSpPr>
            <a:spLocks/>
          </p:cNvSpPr>
          <p:nvPr/>
        </p:nvSpPr>
        <p:spPr bwMode="auto">
          <a:xfrm>
            <a:off x="3357554" y="5143512"/>
            <a:ext cx="2505084" cy="2857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0"/>
              </a:cxn>
              <a:cxn ang="0">
                <a:pos x="408" y="152"/>
              </a:cxn>
              <a:cxn ang="0">
                <a:pos x="744" y="184"/>
              </a:cxn>
              <a:cxn ang="0">
                <a:pos x="1184" y="160"/>
              </a:cxn>
              <a:cxn ang="0">
                <a:pos x="1464" y="88"/>
              </a:cxn>
              <a:cxn ang="0">
                <a:pos x="1576" y="8"/>
              </a:cxn>
            </a:cxnLst>
            <a:rect l="0" t="0" r="r" b="b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357554" y="4429132"/>
            <a:ext cx="2501900" cy="2746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0"/>
              </a:cxn>
              <a:cxn ang="0">
                <a:pos x="408" y="152"/>
              </a:cxn>
              <a:cxn ang="0">
                <a:pos x="744" y="184"/>
              </a:cxn>
              <a:cxn ang="0">
                <a:pos x="1184" y="160"/>
              </a:cxn>
              <a:cxn ang="0">
                <a:pos x="1464" y="88"/>
              </a:cxn>
              <a:cxn ang="0">
                <a:pos x="1576" y="8"/>
              </a:cxn>
            </a:cxnLst>
            <a:rect l="0" t="0" r="r" b="b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 flipV="1">
            <a:off x="3071802" y="2071678"/>
            <a:ext cx="3040062" cy="1800225"/>
            <a:chOff x="464" y="613"/>
            <a:chExt cx="1739" cy="1116"/>
          </a:xfrm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64" y="733"/>
              <a:ext cx="1739" cy="960"/>
            </a:xfrm>
            <a:custGeom>
              <a:avLst/>
              <a:gdLst/>
              <a:ahLst/>
              <a:cxnLst>
                <a:cxn ang="0">
                  <a:pos x="256" y="819"/>
                </a:cxn>
                <a:cxn ang="0">
                  <a:pos x="304" y="947"/>
                </a:cxn>
                <a:cxn ang="0">
                  <a:pos x="80" y="739"/>
                </a:cxn>
                <a:cxn ang="0">
                  <a:pos x="16" y="371"/>
                </a:cxn>
                <a:cxn ang="0">
                  <a:pos x="176" y="147"/>
                </a:cxn>
                <a:cxn ang="0">
                  <a:pos x="656" y="19"/>
                </a:cxn>
                <a:cxn ang="0">
                  <a:pos x="1120" y="35"/>
                </a:cxn>
                <a:cxn ang="0">
                  <a:pos x="1648" y="211"/>
                </a:cxn>
                <a:cxn ang="0">
                  <a:pos x="1664" y="563"/>
                </a:cxn>
                <a:cxn ang="0">
                  <a:pos x="1568" y="771"/>
                </a:cxn>
                <a:cxn ang="0">
                  <a:pos x="1344" y="947"/>
                </a:cxn>
                <a:cxn ang="0">
                  <a:pos x="1392" y="851"/>
                </a:cxn>
              </a:cxnLst>
              <a:rect l="0" t="0" r="r" b="b"/>
              <a:pathLst>
                <a:path w="1739" h="960">
                  <a:moveTo>
                    <a:pt x="256" y="819"/>
                  </a:moveTo>
                  <a:cubicBezTo>
                    <a:pt x="264" y="840"/>
                    <a:pt x="333" y="960"/>
                    <a:pt x="304" y="947"/>
                  </a:cubicBezTo>
                  <a:cubicBezTo>
                    <a:pt x="275" y="934"/>
                    <a:pt x="128" y="835"/>
                    <a:pt x="80" y="739"/>
                  </a:cubicBezTo>
                  <a:cubicBezTo>
                    <a:pt x="32" y="643"/>
                    <a:pt x="0" y="470"/>
                    <a:pt x="16" y="371"/>
                  </a:cubicBezTo>
                  <a:cubicBezTo>
                    <a:pt x="32" y="272"/>
                    <a:pt x="69" y="206"/>
                    <a:pt x="176" y="147"/>
                  </a:cubicBezTo>
                  <a:cubicBezTo>
                    <a:pt x="283" y="88"/>
                    <a:pt x="499" y="38"/>
                    <a:pt x="656" y="19"/>
                  </a:cubicBezTo>
                  <a:cubicBezTo>
                    <a:pt x="813" y="0"/>
                    <a:pt x="955" y="3"/>
                    <a:pt x="1120" y="35"/>
                  </a:cubicBezTo>
                  <a:cubicBezTo>
                    <a:pt x="1285" y="67"/>
                    <a:pt x="1557" y="123"/>
                    <a:pt x="1648" y="211"/>
                  </a:cubicBezTo>
                  <a:cubicBezTo>
                    <a:pt x="1739" y="299"/>
                    <a:pt x="1677" y="470"/>
                    <a:pt x="1664" y="563"/>
                  </a:cubicBezTo>
                  <a:cubicBezTo>
                    <a:pt x="1651" y="656"/>
                    <a:pt x="1621" y="707"/>
                    <a:pt x="1568" y="771"/>
                  </a:cubicBezTo>
                  <a:cubicBezTo>
                    <a:pt x="1515" y="835"/>
                    <a:pt x="1373" y="934"/>
                    <a:pt x="1344" y="947"/>
                  </a:cubicBezTo>
                  <a:cubicBezTo>
                    <a:pt x="1315" y="960"/>
                    <a:pt x="1382" y="871"/>
                    <a:pt x="1392" y="851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 descr="Дуб"/>
            <p:cNvSpPr>
              <a:spLocks/>
            </p:cNvSpPr>
            <p:nvPr/>
          </p:nvSpPr>
          <p:spPr bwMode="auto">
            <a:xfrm>
              <a:off x="685" y="613"/>
              <a:ext cx="1352" cy="331"/>
            </a:xfrm>
            <a:custGeom>
              <a:avLst/>
              <a:gdLst/>
              <a:ahLst/>
              <a:cxnLst>
                <a:cxn ang="0">
                  <a:pos x="19" y="139"/>
                </a:cxn>
                <a:cxn ang="0">
                  <a:pos x="147" y="75"/>
                </a:cxn>
                <a:cxn ang="0">
                  <a:pos x="803" y="11"/>
                </a:cxn>
                <a:cxn ang="0">
                  <a:pos x="1283" y="139"/>
                </a:cxn>
                <a:cxn ang="0">
                  <a:pos x="1219" y="299"/>
                </a:cxn>
                <a:cxn ang="0">
                  <a:pos x="899" y="235"/>
                </a:cxn>
                <a:cxn ang="0">
                  <a:pos x="531" y="235"/>
                </a:cxn>
                <a:cxn ang="0">
                  <a:pos x="83" y="315"/>
                </a:cxn>
                <a:cxn ang="0">
                  <a:pos x="19" y="139"/>
                </a:cxn>
              </a:cxnLst>
              <a:rect l="0" t="0" r="r" b="b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760" y="1613"/>
              <a:ext cx="117" cy="9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16891287">
              <a:off x="680" y="1621"/>
              <a:ext cx="117" cy="9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3214678" y="2143116"/>
            <a:ext cx="2643206" cy="928694"/>
            <a:chOff x="608" y="1224"/>
            <a:chExt cx="1299" cy="448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608" y="1224"/>
              <a:ext cx="243" cy="448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48" y="352"/>
                </a:cxn>
                <a:cxn ang="0">
                  <a:pos x="200" y="280"/>
                </a:cxn>
                <a:cxn ang="0">
                  <a:pos x="232" y="128"/>
                </a:cxn>
                <a:cxn ang="0">
                  <a:pos x="136" y="48"/>
                </a:cxn>
                <a:cxn ang="0">
                  <a:pos x="32" y="0"/>
                </a:cxn>
              </a:cxnLst>
              <a:rect l="0" t="0" r="r" b="b"/>
              <a:pathLst>
                <a:path w="243" h="448">
                  <a:moveTo>
                    <a:pt x="0" y="448"/>
                  </a:moveTo>
                  <a:cubicBezTo>
                    <a:pt x="7" y="414"/>
                    <a:pt x="15" y="380"/>
                    <a:pt x="48" y="352"/>
                  </a:cubicBezTo>
                  <a:cubicBezTo>
                    <a:pt x="81" y="324"/>
                    <a:pt x="169" y="317"/>
                    <a:pt x="200" y="280"/>
                  </a:cubicBezTo>
                  <a:cubicBezTo>
                    <a:pt x="231" y="243"/>
                    <a:pt x="243" y="166"/>
                    <a:pt x="232" y="128"/>
                  </a:cubicBezTo>
                  <a:cubicBezTo>
                    <a:pt x="221" y="90"/>
                    <a:pt x="169" y="69"/>
                    <a:pt x="136" y="48"/>
                  </a:cubicBezTo>
                  <a:cubicBezTo>
                    <a:pt x="103" y="27"/>
                    <a:pt x="67" y="13"/>
                    <a:pt x="3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 flipH="1">
              <a:off x="1664" y="1224"/>
              <a:ext cx="243" cy="448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48" y="352"/>
                </a:cxn>
                <a:cxn ang="0">
                  <a:pos x="200" y="280"/>
                </a:cxn>
                <a:cxn ang="0">
                  <a:pos x="232" y="128"/>
                </a:cxn>
                <a:cxn ang="0">
                  <a:pos x="136" y="48"/>
                </a:cxn>
                <a:cxn ang="0">
                  <a:pos x="32" y="0"/>
                </a:cxn>
              </a:cxnLst>
              <a:rect l="0" t="0" r="r" b="b"/>
              <a:pathLst>
                <a:path w="243" h="448">
                  <a:moveTo>
                    <a:pt x="0" y="448"/>
                  </a:moveTo>
                  <a:cubicBezTo>
                    <a:pt x="7" y="414"/>
                    <a:pt x="15" y="380"/>
                    <a:pt x="48" y="352"/>
                  </a:cubicBezTo>
                  <a:cubicBezTo>
                    <a:pt x="81" y="324"/>
                    <a:pt x="169" y="317"/>
                    <a:pt x="200" y="280"/>
                  </a:cubicBezTo>
                  <a:cubicBezTo>
                    <a:pt x="231" y="243"/>
                    <a:pt x="243" y="166"/>
                    <a:pt x="232" y="128"/>
                  </a:cubicBezTo>
                  <a:cubicBezTo>
                    <a:pt x="221" y="90"/>
                    <a:pt x="169" y="69"/>
                    <a:pt x="136" y="48"/>
                  </a:cubicBezTo>
                  <a:cubicBezTo>
                    <a:pt x="103" y="27"/>
                    <a:pt x="67" y="13"/>
                    <a:pt x="3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214678" y="1785926"/>
            <a:ext cx="2601913" cy="525462"/>
            <a:chOff x="584" y="1008"/>
            <a:chExt cx="1329" cy="289"/>
          </a:xfrm>
        </p:grpSpPr>
        <p:sp>
          <p:nvSpPr>
            <p:cNvPr id="32" name="Freeform 32" descr="Дуб"/>
            <p:cNvSpPr>
              <a:spLocks/>
            </p:cNvSpPr>
            <p:nvPr/>
          </p:nvSpPr>
          <p:spPr bwMode="auto">
            <a:xfrm>
              <a:off x="592" y="1160"/>
              <a:ext cx="1313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12"/>
                </a:cxn>
                <a:cxn ang="0">
                  <a:pos x="632" y="216"/>
                </a:cxn>
                <a:cxn ang="0">
                  <a:pos x="1200" y="120"/>
                </a:cxn>
                <a:cxn ang="0">
                  <a:pos x="1312" y="16"/>
                </a:cxn>
              </a:cxnLst>
              <a:rect l="0" t="0" r="r" b="b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 descr="Дуб"/>
            <p:cNvSpPr>
              <a:spLocks/>
            </p:cNvSpPr>
            <p:nvPr/>
          </p:nvSpPr>
          <p:spPr bwMode="auto">
            <a:xfrm flipV="1">
              <a:off x="584" y="1008"/>
              <a:ext cx="1329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12"/>
                </a:cxn>
                <a:cxn ang="0">
                  <a:pos x="632" y="216"/>
                </a:cxn>
                <a:cxn ang="0">
                  <a:pos x="1200" y="120"/>
                </a:cxn>
                <a:cxn ang="0">
                  <a:pos x="1312" y="16"/>
                </a:cxn>
              </a:cxnLst>
              <a:rect l="0" t="0" r="r" b="b"/>
              <a:pathLst>
                <a:path w="1313" h="217">
                  <a:moveTo>
                    <a:pt x="0" y="0"/>
                  </a:moveTo>
                  <a:cubicBezTo>
                    <a:pt x="20" y="19"/>
                    <a:pt x="15" y="76"/>
                    <a:pt x="120" y="112"/>
                  </a:cubicBezTo>
                  <a:cubicBezTo>
                    <a:pt x="225" y="148"/>
                    <a:pt x="452" y="215"/>
                    <a:pt x="632" y="216"/>
                  </a:cubicBezTo>
                  <a:cubicBezTo>
                    <a:pt x="812" y="217"/>
                    <a:pt x="1087" y="153"/>
                    <a:pt x="1200" y="120"/>
                  </a:cubicBezTo>
                  <a:cubicBezTo>
                    <a:pt x="1313" y="87"/>
                    <a:pt x="1289" y="38"/>
                    <a:pt x="1312" y="16"/>
                  </a:cubicBezTo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Freeform 22"/>
          <p:cNvSpPr>
            <a:spLocks/>
          </p:cNvSpPr>
          <p:nvPr/>
        </p:nvSpPr>
        <p:spPr bwMode="auto">
          <a:xfrm>
            <a:off x="3357554" y="2928934"/>
            <a:ext cx="2501900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0"/>
              </a:cxn>
              <a:cxn ang="0">
                <a:pos x="408" y="152"/>
              </a:cxn>
              <a:cxn ang="0">
                <a:pos x="744" y="184"/>
              </a:cxn>
              <a:cxn ang="0">
                <a:pos x="1184" y="160"/>
              </a:cxn>
              <a:cxn ang="0">
                <a:pos x="1464" y="88"/>
              </a:cxn>
              <a:cxn ang="0">
                <a:pos x="1576" y="8"/>
              </a:cxn>
            </a:cxnLst>
            <a:rect l="0" t="0" r="r" b="b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948488" y="2349500"/>
          <a:ext cx="969962" cy="2733675"/>
        </p:xfrm>
        <a:graphic>
          <a:graphicData uri="http://schemas.openxmlformats.org/presentationml/2006/ole">
            <p:oleObj spid="_x0000_s44036" name="Формула" r:id="rId5" imgW="139680" imgH="393480" progId="Equation.3">
              <p:embed/>
            </p:oleObj>
          </a:graphicData>
        </a:graphic>
      </p:graphicFrame>
      <p:sp>
        <p:nvSpPr>
          <p:cNvPr id="37" name="Freeform 22"/>
          <p:cNvSpPr>
            <a:spLocks/>
          </p:cNvSpPr>
          <p:nvPr/>
        </p:nvSpPr>
        <p:spPr bwMode="auto">
          <a:xfrm>
            <a:off x="3357554" y="3714752"/>
            <a:ext cx="2501900" cy="2762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0"/>
              </a:cxn>
              <a:cxn ang="0">
                <a:pos x="408" y="152"/>
              </a:cxn>
              <a:cxn ang="0">
                <a:pos x="744" y="184"/>
              </a:cxn>
              <a:cxn ang="0">
                <a:pos x="1184" y="160"/>
              </a:cxn>
              <a:cxn ang="0">
                <a:pos x="1464" y="88"/>
              </a:cxn>
              <a:cxn ang="0">
                <a:pos x="1576" y="8"/>
              </a:cxn>
            </a:cxnLst>
            <a:rect l="0" t="0" r="r" b="b"/>
            <a:pathLst>
              <a:path w="1576" h="185">
                <a:moveTo>
                  <a:pt x="0" y="0"/>
                </a:moveTo>
                <a:cubicBezTo>
                  <a:pt x="22" y="27"/>
                  <a:pt x="44" y="55"/>
                  <a:pt x="112" y="80"/>
                </a:cubicBezTo>
                <a:cubicBezTo>
                  <a:pt x="180" y="105"/>
                  <a:pt x="303" y="135"/>
                  <a:pt x="408" y="152"/>
                </a:cubicBezTo>
                <a:cubicBezTo>
                  <a:pt x="513" y="169"/>
                  <a:pt x="615" y="183"/>
                  <a:pt x="744" y="184"/>
                </a:cubicBezTo>
                <a:cubicBezTo>
                  <a:pt x="873" y="185"/>
                  <a:pt x="1064" y="176"/>
                  <a:pt x="1184" y="160"/>
                </a:cubicBezTo>
                <a:cubicBezTo>
                  <a:pt x="1304" y="144"/>
                  <a:pt x="1399" y="113"/>
                  <a:pt x="1464" y="88"/>
                </a:cubicBezTo>
                <a:cubicBezTo>
                  <a:pt x="1529" y="63"/>
                  <a:pt x="1552" y="35"/>
                  <a:pt x="1576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581</TotalTime>
  <Words>91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132</vt:lpstr>
      <vt:lpstr>Диаграмма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Licei</dc:creator>
  <cp:lastModifiedBy>Сергей</cp:lastModifiedBy>
  <cp:revision>47</cp:revision>
  <dcterms:created xsi:type="dcterms:W3CDTF">2011-11-12T05:07:26Z</dcterms:created>
  <dcterms:modified xsi:type="dcterms:W3CDTF">2011-11-17T14:43:09Z</dcterms:modified>
</cp:coreProperties>
</file>