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C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C74C2-67CB-4BAC-B475-33870E0FA97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8686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Использование системно – </a:t>
            </a:r>
            <a:r>
              <a:rPr lang="ru-RU" sz="3600" dirty="0" err="1" smtClean="0"/>
              <a:t>деятельностного</a:t>
            </a:r>
            <a:r>
              <a:rPr lang="ru-RU" sz="3600" dirty="0" smtClean="0"/>
              <a:t> подхода на уроке математике</a:t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3</a:t>
            </a:r>
            <a:r>
              <a:rPr lang="ru-RU" sz="3600" dirty="0" smtClean="0"/>
              <a:t> «а» классе</a:t>
            </a:r>
            <a:br>
              <a:rPr lang="ru-RU" sz="3600" dirty="0" smtClean="0"/>
            </a:br>
            <a:r>
              <a:rPr lang="ru-RU" sz="3600" dirty="0" smtClean="0"/>
              <a:t>МАОУ СОШ № 18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28662" y="3500438"/>
            <a:ext cx="3567138" cy="26257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286124"/>
            <a:ext cx="3926235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11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Давайте, ребята, учиться считать,</a:t>
            </a:r>
            <a:br>
              <a:rPr lang="ru-RU" dirty="0" smtClean="0"/>
            </a:br>
            <a:r>
              <a:rPr lang="ru-RU" dirty="0" smtClean="0"/>
              <a:t>Делить, умножать, прибавлять, вычитать,</a:t>
            </a:r>
            <a:br>
              <a:rPr lang="ru-RU" dirty="0" smtClean="0"/>
            </a:br>
            <a:r>
              <a:rPr lang="ru-RU" dirty="0" smtClean="0"/>
              <a:t>Запомните все, что без точного счёта,</a:t>
            </a:r>
            <a:br>
              <a:rPr lang="ru-RU" dirty="0" smtClean="0"/>
            </a:br>
            <a:r>
              <a:rPr lang="ru-RU" dirty="0" smtClean="0"/>
              <a:t>Не сдвинется с места любая ……..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 descr="AMJXZJKCA1KMN1FCA63T84TCA7SSEQWCA4LEZMQCASXHEY3CALV0ZMFCA4FR7CWCAHO8037CABK30FXCAHOP2ZCCA0T28NLCAE77QA2CAOCU4J6CAUSHEEBCA3V1VQ7CA2Z4ZSUCAR2ZQ5WCAFQ03S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00364" y="3389670"/>
            <a:ext cx="3143271" cy="3111164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672414" cy="43577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857760"/>
            <a:ext cx="7715304" cy="1752600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ln w="381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УСПЕХ</a:t>
            </a:r>
            <a:endParaRPr lang="ru-RU" sz="9600" b="1" dirty="0">
              <a:ln w="381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285728"/>
          <a:ext cx="6715170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034"/>
                <a:gridCol w="1343034"/>
                <a:gridCol w="1343034"/>
                <a:gridCol w="1343034"/>
                <a:gridCol w="1343034"/>
              </a:tblGrid>
              <a:tr h="210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172480" cy="324328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В поле бабочки летали,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Лепестки цветов считали.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На одном цветке их пять.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Сможете вы сосчитать,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Сколько будет лепестков,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Если шесть всего цветков?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8072494" cy="3214686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Три весёлые мартышки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Покупать ходили книжки.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И купили книг по пять,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Чтобы было что читать.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Только глупые мартышки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Сосчитать не могут книжки.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Ты мартышкам помоги,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Сколько книг у них, скажи.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Рисунок 3" descr="MB9001928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14290"/>
            <a:ext cx="1828800" cy="1828800"/>
          </a:xfrm>
          <a:prstGeom prst="rect">
            <a:avLst/>
          </a:prstGeom>
        </p:spPr>
      </p:pic>
      <p:pic>
        <p:nvPicPr>
          <p:cNvPr id="5" name="Рисунок 4" descr="MB9001929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1571612"/>
            <a:ext cx="1828800" cy="1828800"/>
          </a:xfrm>
          <a:prstGeom prst="rect">
            <a:avLst/>
          </a:prstGeom>
        </p:spPr>
      </p:pic>
      <p:pic>
        <p:nvPicPr>
          <p:cNvPr id="6" name="Рисунок 5" descr="AE4CV1JCADEKMARCA15SFXLCAJD2L2XCAZRG0XXCA9O8IX3CAP3YY2HCAKDD8NXCAD1W8IACABM4HZNCARV88WACA4JRSK3CASCBPPXCAZZNOMNCA2DQN0QCAP06TZGCAYRCPX4CAURH3ZBCAK0L3T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308" y="4071942"/>
            <a:ext cx="3202103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43852" cy="3643337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9 : 3         10 : 5</a:t>
            </a:r>
            <a:br>
              <a:rPr lang="ru-RU" sz="7200" dirty="0" smtClean="0"/>
            </a:br>
            <a:r>
              <a:rPr lang="ru-RU" sz="7200" dirty="0" smtClean="0"/>
              <a:t>14 : 2        25 : 5</a:t>
            </a:r>
            <a:br>
              <a:rPr lang="ru-RU" sz="7200" dirty="0" smtClean="0"/>
            </a:br>
            <a:r>
              <a:rPr lang="ru-RU" sz="7200" dirty="0" smtClean="0"/>
              <a:t>81 : 1          7 : 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7286612" y="2000240"/>
            <a:ext cx="1857388" cy="1500198"/>
          </a:xfrm>
        </p:spPr>
        <p:txBody>
          <a:bodyPr>
            <a:noAutofit/>
          </a:bodyPr>
          <a:lstStyle/>
          <a:p>
            <a:r>
              <a:rPr lang="ru-RU" sz="11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11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286124"/>
            <a:ext cx="2714644" cy="337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214414" y="5286388"/>
            <a:ext cx="6929486" cy="1252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dirty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Деление с остатком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8429652" y="5072074"/>
            <a:ext cx="428628" cy="1428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45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922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57166"/>
            <a:ext cx="2263775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7751785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46576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82295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18014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53733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89452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323157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1000100" y="4286256"/>
            <a:ext cx="7772400" cy="111283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7 : 2 = 3 (ост. 1)</a:t>
            </a:r>
            <a:endParaRPr lang="ru-RU" sz="540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4214810" cy="39290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работе нам готов помочь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Наш верный мудрый </a:t>
            </a:r>
            <a:r>
              <a:rPr lang="ru-RU" dirty="0" err="1" smtClean="0">
                <a:solidFill>
                  <a:schemeClr val="tx1"/>
                </a:solidFill>
              </a:rPr>
              <a:t>Знайка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Он даже палочки принёс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 говорит: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«Считай-ка!»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C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56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715404" cy="114300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 4 · 1         4 · 2        4· 3      остаток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16" y="3357562"/>
            <a:ext cx="8429684" cy="1042998"/>
          </a:xfrm>
        </p:spPr>
        <p:txBody>
          <a:bodyPr>
            <a:normAutofit fontScale="85000" lnSpcReduction="10000"/>
          </a:bodyPr>
          <a:lstStyle/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r>
              <a:rPr lang="ru-RU" sz="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0   1   2   3  4  5  6  7   8   9  10  11  12  13 14 15</a:t>
            </a:r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57224" y="3143248"/>
            <a:ext cx="7786742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07985" y="3178173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643836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8359008" y="3071016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644496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143770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001554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287438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143902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001158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429786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358612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7787504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572530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929852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858546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358480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Дуга 52"/>
          <p:cNvSpPr/>
          <p:nvPr/>
        </p:nvSpPr>
        <p:spPr>
          <a:xfrm rot="20198724">
            <a:off x="545282" y="2312825"/>
            <a:ext cx="2384445" cy="2162754"/>
          </a:xfrm>
          <a:prstGeom prst="arc">
            <a:avLst>
              <a:gd name="adj1" fmla="val 14252886"/>
              <a:gd name="adj2" fmla="val 210289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уга 53"/>
          <p:cNvSpPr/>
          <p:nvPr/>
        </p:nvSpPr>
        <p:spPr>
          <a:xfrm rot="20198724">
            <a:off x="2545545" y="2312824"/>
            <a:ext cx="2384445" cy="2162754"/>
          </a:xfrm>
          <a:prstGeom prst="arc">
            <a:avLst>
              <a:gd name="adj1" fmla="val 14252886"/>
              <a:gd name="adj2" fmla="val 210289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 rot="20198724">
            <a:off x="4619732" y="2253405"/>
            <a:ext cx="2351210" cy="2157092"/>
          </a:xfrm>
          <a:prstGeom prst="arc">
            <a:avLst>
              <a:gd name="adj1" fmla="val 14116886"/>
              <a:gd name="adj2" fmla="val 210289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уга 55"/>
          <p:cNvSpPr/>
          <p:nvPr/>
        </p:nvSpPr>
        <p:spPr>
          <a:xfrm rot="20198724">
            <a:off x="6709534" y="2340984"/>
            <a:ext cx="2154456" cy="2106436"/>
          </a:xfrm>
          <a:prstGeom prst="arc">
            <a:avLst>
              <a:gd name="adj1" fmla="val 14252886"/>
              <a:gd name="adj2" fmla="val 2062146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Оцени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СВОЮ РАБОТУ на уроке. Ответь на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929618" cy="4929222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Сегодня на уроке я узнал(а) </a:t>
            </a:r>
            <a:r>
              <a:rPr lang="ru-RU" dirty="0" smtClean="0">
                <a:solidFill>
                  <a:schemeClr val="tx1"/>
                </a:solidFill>
              </a:rPr>
              <a:t>……….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Сегодня на уроке я научился(</a:t>
            </a:r>
            <a:r>
              <a:rPr lang="ru-RU" dirty="0" err="1">
                <a:solidFill>
                  <a:schemeClr val="tx1"/>
                </a:solidFill>
              </a:rPr>
              <a:t>лась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………..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Сегодня на уроке я мог(</a:t>
            </a:r>
            <a:r>
              <a:rPr lang="ru-RU" dirty="0" err="1">
                <a:solidFill>
                  <a:schemeClr val="tx1"/>
                </a:solidFill>
              </a:rPr>
              <a:t>ла</a:t>
            </a:r>
            <a:r>
              <a:rPr lang="ru-RU" dirty="0">
                <a:solidFill>
                  <a:schemeClr val="tx1"/>
                </a:solidFill>
              </a:rPr>
              <a:t>) бы сделать лучше </a:t>
            </a:r>
            <a:r>
              <a:rPr lang="ru-RU" dirty="0" smtClean="0">
                <a:solidFill>
                  <a:schemeClr val="tx1"/>
                </a:solidFill>
              </a:rPr>
              <a:t>……………..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Самым интересным было </a:t>
            </a:r>
            <a:r>
              <a:rPr lang="ru-RU" dirty="0" smtClean="0">
                <a:solidFill>
                  <a:schemeClr val="tx1"/>
                </a:solidFill>
              </a:rPr>
              <a:t>………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Наиболее трудным мне показалось </a:t>
            </a:r>
            <a:r>
              <a:rPr lang="ru-RU" dirty="0" smtClean="0">
                <a:solidFill>
                  <a:schemeClr val="tx1"/>
                </a:solidFill>
              </a:rPr>
              <a:t>……..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Выполнение этой работы мне понравилось (не понравилось) потому, что </a:t>
            </a:r>
            <a:r>
              <a:rPr lang="ru-RU" dirty="0" smtClean="0">
                <a:solidFill>
                  <a:schemeClr val="tx1"/>
                </a:solidFill>
              </a:rPr>
              <a:t>…………..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301</TotalTime>
  <Words>161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Использование системно – деятельностного подхода на уроке математике в 3 «а» классе МАОУ СОШ № 18</vt:lpstr>
      <vt:lpstr>Давайте, ребята, учиться считать, Делить, умножать, прибавлять, вычитать, Запомните все, что без точного счёта, Не сдвинется с места любая ……..  </vt:lpstr>
      <vt:lpstr>Слайд 3</vt:lpstr>
      <vt:lpstr>В поле бабочки летали, Лепестки цветов считали. На одном цветке их пять. Сможете вы сосчитать, Сколько будет лепестков, Если шесть всего цветков? </vt:lpstr>
      <vt:lpstr>9 : 3         10 : 5 14 : 2        25 : 5 81 : 1          7 : 2 </vt:lpstr>
      <vt:lpstr>7 : 2 = 3 (ост. 1)</vt:lpstr>
      <vt:lpstr>      4 · 1         4 · 2        4· 3      остаток</vt:lpstr>
      <vt:lpstr>Оцени СВОЮ РАБОТУ на уроке. Ответь на вопросы: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математике в 3 «а» классе МАОУ СОШ № 18</dc:title>
  <dc:creator>пользователь</dc:creator>
  <cp:lastModifiedBy>пользователь</cp:lastModifiedBy>
  <cp:revision>31</cp:revision>
  <dcterms:created xsi:type="dcterms:W3CDTF">2012-03-01T17:29:07Z</dcterms:created>
  <dcterms:modified xsi:type="dcterms:W3CDTF">2012-04-09T14:40:10Z</dcterms:modified>
</cp:coreProperties>
</file>