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6838528" cy="45365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Влияние навыков двигательной активности у детей дошкольного возраста с выявленным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дизартрическим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синдромом на звукопроизношение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123656"/>
          </a:xfrm>
        </p:spPr>
        <p:txBody>
          <a:bodyPr>
            <a:normAutofit/>
          </a:bodyPr>
          <a:lstStyle/>
          <a:p>
            <a:pPr indent="283464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Алфавит  телодвижений» состоит из 33 двигательных поз, образно представляющих буквы алфавита. Дети на  слух или зрительно воспринимают название буквы и, используя мышечное чувство и мышечное движение , образуют эту букву. И наоборот, анализируя ту или иную позу, называют воображаемую букву.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Комплекс 1   </a:t>
            </a:r>
            <a:r>
              <a:rPr lang="ru-RU" b="1" dirty="0" smtClean="0">
                <a:solidFill>
                  <a:srgbClr val="0070C0"/>
                </a:solidFill>
              </a:rPr>
              <a:t>(Л Х М)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И.п.- стойка, ноги врозь (буква Л)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1-руки вверх, в стороны (буква Х), сделать глубокий вдох, прогнуться и потянуться;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2-наклон вперёд, руки в замок, опустить вниз (буква М), сделать вдох;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3 - 4 -и.п.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Комплекс 2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(И Ф О Т)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И.п. – о.с., руки опущены (буква И)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1-руки на пояс (буква Ф)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2 -дугами кверху руки вверх, соединить над головой (буква О)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3-ноги вместе, руки в стороны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(буква Т)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Комплекс 3  </a:t>
            </a:r>
            <a:r>
              <a:rPr lang="ru-RU" b="1" dirty="0" smtClean="0">
                <a:solidFill>
                  <a:srgbClr val="0070C0"/>
                </a:solidFill>
              </a:rPr>
              <a:t>(И О </a:t>
            </a:r>
            <a:r>
              <a:rPr lang="ru-RU" b="1" dirty="0" smtClean="0">
                <a:solidFill>
                  <a:srgbClr val="0070C0"/>
                </a:solidFill>
              </a:rPr>
              <a:t>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И.п. – о.с. (буква И)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1-руки вверх, ладони сложить над головой (буква О)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2-наклон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вперёд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прогиб, прямые руки опустить до пола.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(буква П)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3-и.п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Комплекс 4 </a:t>
            </a:r>
            <a:r>
              <a:rPr lang="ru-RU" b="1" dirty="0" smtClean="0">
                <a:solidFill>
                  <a:srgbClr val="0070C0"/>
                </a:solidFill>
              </a:rPr>
              <a:t>(Ж Е З)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И.п. – широкая стойка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1 -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полуприсед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руки вверх, полусогнуты в локтях (буква Ж)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2 -наклон влево, руки согнуты в локтях под углом (буква З)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3-наклон вправо , руки согнуты в локтях (буква Е)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Формирование тонких движений пальцев рук и общей моторики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kroha-chel.ru/sites/default/files/user-3/photo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6247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Вывод: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детей 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дизартрическим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синдромом значительно улучшается состояние здоровья в целом;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повышается  двигательная активность;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возрастают показатели двигательной памяти, грамотности и фонематического восприятия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024824" cy="4800600"/>
          </a:xfrm>
        </p:spPr>
        <p:txBody>
          <a:bodyPr/>
          <a:lstStyle/>
          <a:p>
            <a:pPr indent="32400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Опыт ценнее любых учителей.</a:t>
            </a:r>
          </a:p>
          <a:p>
            <a:pPr indent="32400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Не переживайте, если у вас что-то не получится, не опускайте руки, попробуйте еще раз, и вы добьетесь успеха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бои Разноцветные воздушные шары на фоне неба и белых облаков  воздушные ш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195736" y="2996952"/>
            <a:ext cx="5112568" cy="34563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97152"/>
            <a:ext cx="7643192" cy="1329011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Comic Sans MS" pitchFamily="66" charset="0"/>
              </a:rPr>
              <a:t>Спасибо за внимание.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715200" cy="5289451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У детей с выраженным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дизартрическим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компонентом наблюдается отставание в развитии двигательной сферы. Это проявляется в плохой координации сложных движений, их недостаточной точности  ловкости в виде выраженных затруднений при выполнении упражнений по словесной инструкции.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725544" cy="46699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1.Анализ влияния развития мелкой и общей моторики на коррекцию речевых нарушений у детей.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2.Совместное тематическое планирование логопедом, воспитателем, муз. руководителем и инструктором по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физвоспитанию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3.Подбор методик на выявление двигательной активности у детей.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4. Создание системы игр и упражнений на развитие двигательной активности.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52736"/>
            <a:ext cx="7498080" cy="3649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Технологии: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Здоровьесберегающая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технология В.Ф. Базарного.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Технология свободы и психомоторного раскрепощения.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Зрительные тренинги.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«Алфавит телодвижений»методики С.И. Веневцева.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Массаж биологически активных зон.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Дыхательная гимнастика А.Н.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Стрельниковой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nnowire.ru/wp-content/uploads/2011/10/1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43608" y="1484784"/>
            <a:ext cx="7632848" cy="5373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Режим непроизвольного зрительно –моторного скольжения по траекториям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http://img-fotki.yandex.ru/get/5808/ladyo2004.232/0_5dc3d_bb4f6148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2664296" cy="28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5908/ladyo2004.233/0_5dc51_998c608d_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57869"/>
            <a:ext cx="2664296" cy="26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5807/ladyo2004.232/0_5dc41_ff5da098_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00808"/>
            <a:ext cx="2592288" cy="24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Методика сенсорно –</a:t>
            </a:r>
            <a:r>
              <a:rPr lang="ru-RU" sz="3600" b="1" dirty="0" err="1" smtClean="0">
                <a:solidFill>
                  <a:srgbClr val="7030A0"/>
                </a:solidFill>
              </a:rPr>
              <a:t>координаторных</a:t>
            </a:r>
            <a:r>
              <a:rPr lang="ru-RU" sz="3600" b="1" dirty="0" smtClean="0">
                <a:solidFill>
                  <a:srgbClr val="7030A0"/>
                </a:solidFill>
              </a:rPr>
              <a:t> тренажей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Лисичка со скалочк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исичка со скалочк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2304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исичка со скалочк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77072"/>
            <a:ext cx="230425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исичка со скалочко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65712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ihi.ru/pics/2010/10/02/2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бои картинки фото лес, деревья, листья, ветки, лист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***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84984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c/4/79/622/79622966_2222299_Kapli_dojdya____Large.jpg"/>
          <p:cNvPicPr/>
          <p:nvPr/>
        </p:nvPicPr>
        <p:blipFill>
          <a:blip r:embed="rId5" cstate="print"/>
          <a:srcRect l="2439" t="3236" r="3659" b="4527"/>
          <a:stretch>
            <a:fillRect/>
          </a:stretch>
        </p:blipFill>
        <p:spPr bwMode="auto">
          <a:xfrm>
            <a:off x="4932040" y="3284984"/>
            <a:ext cx="38529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iki.rdf.ru/media/upload/preview/3919-oboi-dlya-rabochego-stola-kosm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erdiktor.com/images/stories/space/073c7bf6ea8a2c2e584697fc3ab64a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1132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cdut.ucoz.ua/October/gagarin_2007042112550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381642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7gy.ru/images/stories/bumaga/kosmos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28085" y="3104966"/>
            <a:ext cx="302433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3024336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FF0066"/>
                </a:solidFill>
              </a:rPr>
              <a:t>Алфавит телодвижений</a:t>
            </a:r>
            <a:endParaRPr lang="ru-RU" sz="32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Documents and Settings\Haзад2\Рабочий стол\3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680520" cy="62172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508</TotalTime>
  <Words>456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Влияние навыков двигательной активности у детей дошкольного возраста с выявленным дизартрическим синдромом на звукопроизношение</vt:lpstr>
      <vt:lpstr>Слайд 2</vt:lpstr>
      <vt:lpstr> Задачи: </vt:lpstr>
      <vt:lpstr>Технологии: </vt:lpstr>
      <vt:lpstr>Режим непроизвольного зрительно –моторного скольжения по траекториям</vt:lpstr>
      <vt:lpstr>Методика сенсорно –координаторных тренажей</vt:lpstr>
      <vt:lpstr>Слайд 7</vt:lpstr>
      <vt:lpstr>Слайд 8</vt:lpstr>
      <vt:lpstr> Алфавит телодвижений</vt:lpstr>
      <vt:lpstr>Слайд 10</vt:lpstr>
      <vt:lpstr> Комплекс 1   (Л Х М) </vt:lpstr>
      <vt:lpstr> Комплекс 2 (И Ф О Т) </vt:lpstr>
      <vt:lpstr>Комплекс 3  (И О П)</vt:lpstr>
      <vt:lpstr>Комплекс 4 (Ж Е З)</vt:lpstr>
      <vt:lpstr>Формирование тонких движений пальцев рук и общей моторики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навыков двигательной активности у детей дошкольного возраста с выявленным дизартрическим синдромом на звукопроизношение.</dc:title>
  <cp:lastModifiedBy>Haзад2</cp:lastModifiedBy>
  <cp:revision>57</cp:revision>
  <dcterms:modified xsi:type="dcterms:W3CDTF">2012-10-22T19:19:14Z</dcterms:modified>
</cp:coreProperties>
</file>