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3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E097-C793-4064-AE33-E1973E3EC220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9510-B846-47BE-8BF1-BF619635F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E097-C793-4064-AE33-E1973E3EC220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9510-B846-47BE-8BF1-BF619635F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E097-C793-4064-AE33-E1973E3EC220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9510-B846-47BE-8BF1-BF619635F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E097-C793-4064-AE33-E1973E3EC220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9510-B846-47BE-8BF1-BF619635F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E097-C793-4064-AE33-E1973E3EC220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9510-B846-47BE-8BF1-BF619635F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E097-C793-4064-AE33-E1973E3EC220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9510-B846-47BE-8BF1-BF619635F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E097-C793-4064-AE33-E1973E3EC220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9510-B846-47BE-8BF1-BF619635F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E097-C793-4064-AE33-E1973E3EC220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9510-B846-47BE-8BF1-BF619635F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E097-C793-4064-AE33-E1973E3EC220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9510-B846-47BE-8BF1-BF619635F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E097-C793-4064-AE33-E1973E3EC220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9510-B846-47BE-8BF1-BF619635F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E097-C793-4064-AE33-E1973E3EC220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9510-B846-47BE-8BF1-BF619635F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CE097-C793-4064-AE33-E1973E3EC220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99510-B846-47BE-8BF1-BF619635FA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--\Desktop\&#1050;&#1054;&#1053;&#1050;&#1059;&#1056;&#1057;%20&#1057;&#1045;&#1042;&#1045;&#1056;&#1054;&#1052;&#1054;&#1056;&#1057;&#1050;\1.%20&#1085;&#1072;&#1095;&#1072;&#1083;&#1086;%20&#1079;&#1072;&#1085;&#1103;&#1090;&#1080;&#1103;\&#1090;&#1080;&#1090;&#1091;&#1083;-&#1087;&#1077;&#1089;&#1085;&#1103;.mp3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audio" Target="file:///C:\Users\--\Desktop\&#1050;&#1054;&#1053;&#1050;&#1059;&#1056;&#1057;%20&#1057;&#1045;&#1042;&#1045;&#1056;&#1054;&#1052;&#1054;&#1056;&#1057;&#1050;\3.%20&#1087;&#1077;&#1088;&#1074;&#1099;&#1081;%20&#1088;&#1072;&#1091;&#1085;&#1076;\&#1079;&#1074;&#1091;&#1082;-&#1088;&#1072;&#1079;&#1076;&#1091;&#1084;&#1100;&#1077;.mp3" TargetMode="External"/><Relationship Id="rId1" Type="http://schemas.openxmlformats.org/officeDocument/2006/relationships/audio" Target="file:///C:\Users\--\Desktop\&#1050;&#1054;&#1053;&#1050;&#1059;&#1056;&#1057;%20&#1057;&#1045;&#1042;&#1045;&#1056;&#1054;&#1052;&#1054;&#1056;&#1057;&#1050;\&#1079;&#1074;&#1091;&#1082;-&#1088;&#1072;&#1079;&#1076;&#1091;&#1084;&#1100;&#1077;.mp3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2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--\Desktop\&#1050;&#1054;&#1053;&#1050;&#1059;&#1056;&#1057;%20&#1057;&#1045;&#1042;&#1045;&#1056;&#1054;&#1052;&#1054;&#1056;&#1057;&#1050;\3.%20&#1087;&#1077;&#1088;&#1074;&#1099;&#1081;%20&#1088;&#1072;&#1091;&#1085;&#1076;\&#1079;&#1074;&#1091;&#1082;-&#1087;&#1088;&#1072;&#1074;&#1080;&#1083;&#1100;&#1085;&#1099;&#1081;%20&#1086;&#1090;&#1074;&#1077;&#1090;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--\Desktop\&#1050;&#1054;&#1053;&#1050;&#1059;&#1056;&#1057;%20&#1057;&#1045;&#1042;&#1045;&#1056;&#1054;&#1052;&#1054;&#1056;&#1057;&#1050;\3.%20&#1087;&#1077;&#1088;&#1074;&#1099;&#1081;%20&#1088;&#1072;&#1091;&#1085;&#1076;\&#1079;&#1074;&#1091;&#1082;-&#1087;&#1088;&#1072;&#1074;&#1080;&#1083;&#1100;&#1085;&#1099;&#1081;%20&#1086;&#1090;&#1074;&#1077;&#1090;.mp3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16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file:///C:\Users\--\Desktop\&#1050;&#1054;&#1053;&#1050;&#1059;&#1056;&#1057;%20&#1057;&#1045;&#1042;&#1045;&#1056;&#1054;&#1052;&#1054;&#1056;&#1057;&#1050;\4.%20&#1074;&#1090;&#1086;&#1088;&#1086;&#1081;%20&#1088;&#1072;&#1091;&#1085;&#1076;\&#1082;&#1088;&#1072;&#1089;&#1085;&#1072;&#1103;%20&#1096;&#1072;&#1087;&#1086;&#1095;&#1082;&#1072;%20-%20&#1086;&#1073;&#1088;&#1077;&#1079;&#1082;&#1072;.mp3" TargetMode="External"/><Relationship Id="rId1" Type="http://schemas.openxmlformats.org/officeDocument/2006/relationships/audio" Target="file:///C:\Users\--\Desktop\&#1050;&#1054;&#1053;&#1050;&#1059;&#1056;&#1057;%20&#1057;&#1045;&#1042;&#1045;&#1056;&#1054;&#1052;&#1054;&#1056;&#1057;&#1050;\4.%20&#1074;&#1090;&#1086;&#1088;&#1086;&#1081;%20&#1088;&#1072;&#1091;&#1085;&#1076;\&#1085;&#1072;&#1088;&#1077;&#1079;&#1082;&#1072;%20-%20&#1082;&#1086;&#1083;&#1086;&#1073;&#1086;&#1082;.mp3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--\Desktop\&#1050;&#1054;&#1053;&#1050;&#1059;&#1056;&#1057;%20&#1057;&#1045;&#1042;&#1045;&#1056;&#1054;&#1052;&#1054;&#1056;&#1057;&#1050;\5.%20&#1090;&#1088;&#1077;&#1090;&#1080;&#1081;%20&#1088;&#1072;&#1091;&#1085;&#1076;\&#1044;&#1077;&#1090;&#1089;&#1082;&#1080;&#1077;%20&#1087;&#1077;&#1089;&#1085;&#1080;%20-%20&#1042;%20&#1043;&#1086;&#1089;&#1090;&#1103;&#1093;%20&#1059;%20&#1057;&#1082;&#1072;&#1079;&#1082;&#1080;%20%20(audiopoisk.com)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jpe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--\Desktop\&#1050;&#1054;&#1053;&#1050;&#1059;&#1056;&#1057;%20&#1057;&#1045;&#1042;&#1045;&#1056;&#1054;&#1052;&#1054;&#1056;&#1057;&#1050;\4.%20&#1074;&#1090;&#1086;&#1088;&#1086;&#1081;%20&#1088;&#1072;&#1091;&#1085;&#1076;\&#1085;&#1072;&#1088;&#1077;&#1079;&#1082;&#1072;%20-%20&#1082;&#1086;&#1083;&#1086;&#1073;&#1086;&#1082;.mp3" TargetMode="Externa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19.png"/><Relationship Id="rId9" Type="http://schemas.openxmlformats.org/officeDocument/2006/relationships/image" Target="../media/image3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--\Desktop\&#1050;&#1054;&#1053;&#1050;&#1059;&#1056;&#1057;%20&#1057;&#1045;&#1042;&#1045;&#1056;&#1054;&#1052;&#1054;&#1056;&#1057;&#1050;\&#1052;&#1091;&#1079;&#1099;&#1082;&#1072;&#1083;&#1100;&#1085;&#1072;&#1103;%20&#1087;&#1072;&#1091;&#1079;&#1072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--\Desktop\КОНКУРС СЕВЕРОМОРСК\79818822_ace6b7243a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27584" y="18864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№14 комбинированного вида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3400" y="1628800"/>
            <a:ext cx="54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ВИКТОРИНА: </a:t>
            </a:r>
          </a:p>
          <a:p>
            <a:pPr algn="ctr"/>
            <a:r>
              <a:rPr lang="ru-RU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«НАШИ ЛЮБИМЫЕ СКАЗКИ И МУЛЬТФИЛЬМЫ»</a:t>
            </a:r>
            <a:endParaRPr lang="ru-RU" sz="28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0" y="4509120"/>
            <a:ext cx="2520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МБДОУ д/с №14</a:t>
            </a:r>
          </a:p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Фабричнова </a:t>
            </a:r>
          </a:p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Надежда Игоревна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титул-пес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404664"/>
            <a:ext cx="304800" cy="304800"/>
          </a:xfrm>
          <a:prstGeom prst="rect">
            <a:avLst/>
          </a:prstGeom>
        </p:spPr>
      </p:pic>
      <p:pic>
        <p:nvPicPr>
          <p:cNvPr id="1028" name="Picture 4" descr="http://stat20.privet.ru/lr/0c0ce979d5f23e2c98b376a58d73b19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365104"/>
            <a:ext cx="1809750" cy="2286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--\Desktop\КОНКУРС СЕВЕРОМОРСК\4355328-4544ed2747337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7" name="12-конечная звезда 6"/>
          <p:cNvSpPr/>
          <p:nvPr/>
        </p:nvSpPr>
        <p:spPr>
          <a:xfrm>
            <a:off x="5004048" y="260648"/>
            <a:ext cx="4139952" cy="158417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РАУНД: «ВОПРОС НА ЗАСЫПКУ»</a:t>
            </a:r>
            <a:endParaRPr lang="ru-RU" sz="24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283968" y="2708920"/>
            <a:ext cx="4176464" cy="390876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Загадка: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sng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Сказать волшебные слова,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Взмахнуть предметом тем едва: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Цветочки мигом расцветут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 сугробов там и тут.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можно дождь наколдовать,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Пирожных сразу штучек 5,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лимонада, и конфет…</a:t>
            </a:r>
            <a:endParaRPr kumimoji="0" lang="ru-RU" sz="2000" b="1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назовите тот предмет.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--\Desktop\КОНКУРС СЕВЕРОМОРСК\4 раунд\d0bc3fc621196828719e959efae90d8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48680"/>
            <a:ext cx="3456384" cy="518457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--\Desktop\КОНКУРС СЕВЕРОМОРСК\4355328-4544ed2747337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074" name="Picture 2" descr="C:\Users\--\Desktop\КОНКУРС СЕВЕРОМОРСК\1 раунд\0b1661b1f83fddbbda47dbd5db3c106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581128"/>
            <a:ext cx="2137420" cy="20882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075" name="Picture 3" descr="C:\Users\--\Desktop\КОНКУРС СЕВЕРОМОРСК\1 раунд\77864282_6d615853f32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3284984"/>
            <a:ext cx="1865446" cy="25202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</p:pic>
      <p:pic>
        <p:nvPicPr>
          <p:cNvPr id="3076" name="Picture 4" descr="C:\Users\--\Desktop\КОНКУРС СЕВЕРОМОРСК\1 раунд\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260648"/>
            <a:ext cx="2234168" cy="20162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077" name="Picture 5" descr="C:\Users\--\Desktop\КОНКУРС СЕВЕРОМОРСК\1 раунд\1760114283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1124744"/>
            <a:ext cx="2221960" cy="19442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078" name="Picture 6" descr="C:\Users\--\Desktop\КОНКУРС СЕВЕРОМОРСК\1 раунд\dccaa8d61e245a606e6724a6d93a1a7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3645024"/>
            <a:ext cx="2160240" cy="20887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079" name="Picture 7" descr="C:\Users\--\Desktop\КОНКУРС СЕВЕРОМОРСК\1 раунд\1319911178_myshki-iz-leopolda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83768" y="4653136"/>
            <a:ext cx="2160240" cy="20162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080" name="Picture 8" descr="C:\Users\--\Desktop\КОНКУРС СЕВЕРОМОРСК\1 раунд\fiksiki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1556792"/>
            <a:ext cx="1946208" cy="187220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081" name="Picture 9" descr="C:\Users\--\Desktop\КОНКУРС СЕВЕРОМОРСК\1 раунд\1287499785_ksd-1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95736" y="260648"/>
            <a:ext cx="2051509" cy="20444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1" name="звук-раздумь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звук-раздумь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31840" y="292494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u="sng" dirty="0" smtClean="0">
                <a:latin typeface="Times New Roman" pitchFamily="18" charset="0"/>
                <a:cs typeface="Times New Roman" pitchFamily="18" charset="0"/>
              </a:rPr>
              <a:t>1 РАУНД</a:t>
            </a:r>
            <a:endParaRPr lang="ru-RU" sz="4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звук-раздумье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5" cstate="print"/>
          <a:stretch>
            <a:fillRect/>
          </a:stretch>
        </p:blipFill>
        <p:spPr>
          <a:xfrm>
            <a:off x="8676456" y="5589240"/>
            <a:ext cx="224408" cy="2244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335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100000"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--\Desktop\КОНКУРС СЕВЕРОМОРСК\4355328-4544ed2747337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9" name="Лента лицом вниз 8"/>
          <p:cNvSpPr/>
          <p:nvPr/>
        </p:nvSpPr>
        <p:spPr>
          <a:xfrm>
            <a:off x="1547664" y="260648"/>
            <a:ext cx="6192688" cy="18002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ПОЛОЖИТЕЛЬНЫЕ ПЕРСОНАЖИ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--\Desktop\КОНКУРС СЕВЕРОМОРСК\1 раунд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276872"/>
            <a:ext cx="2652687" cy="22229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55" name="Picture 7" descr="C:\Users\--\Desktop\КОНКУРС СЕВЕРОМОРСК\1 раунд\fiksi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725144"/>
            <a:ext cx="3168352" cy="19442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56" name="Picture 8" descr="C:\Users\--\Desktop\КОНКУРС СЕВЕРОМОРСК\1 раунд\dccaa8d61e245a606e6724a6d93a1a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2348880"/>
            <a:ext cx="3168352" cy="187220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57" name="Picture 9" descr="C:\Users\--\Desktop\КОНКУРС СЕВЕРОМОРСК\1 раунд\0b1661b1f83fddbbda47dbd5db3c106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437112"/>
            <a:ext cx="2679279" cy="22322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" name="звук-правильный отв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907704" y="1484784"/>
            <a:ext cx="224408" cy="224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26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--\Desktop\КОНКУРС СЕВЕРОМОРСК\4355328-4544ed2747337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3" name="Лента лицом вниз 2"/>
          <p:cNvSpPr/>
          <p:nvPr/>
        </p:nvSpPr>
        <p:spPr>
          <a:xfrm>
            <a:off x="1547664" y="404664"/>
            <a:ext cx="6264696" cy="1656184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ОТРИЦАТЕЛЬНЫЕ ПЕРСОНАЖИ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--\Desktop\КОНКУРС СЕВЕРОМОРСК\1 раунд\1287499785_ksd-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422710"/>
            <a:ext cx="2736304" cy="218904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099" name="Picture 3" descr="C:\Users\--\Desktop\КОНКУРС СЕВЕРОМОРСК\1 раунд\77864282_6d615853f32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492896"/>
            <a:ext cx="2358578" cy="412014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</p:pic>
      <p:pic>
        <p:nvPicPr>
          <p:cNvPr id="4100" name="Picture 4" descr="C:\Users\--\Desktop\КОНКУРС СЕВЕРОМОРСК\1 раунд\176011428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996952"/>
            <a:ext cx="3065760" cy="22993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101" name="Picture 5" descr="C:\Users\--\Desktop\КОНКУРС СЕВЕРОМОРСК\1 раунд\1319911178_myshki-iz-leopolda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060848"/>
            <a:ext cx="2664296" cy="210368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9" name="звук-правильный отв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835696" y="1556792"/>
            <a:ext cx="224408" cy="224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2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--\Desktop\КОНКУРС СЕВЕРОМОРСК\4355328-4544ed2747337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9" name="16-конечная звезда 8"/>
          <p:cNvSpPr/>
          <p:nvPr/>
        </p:nvSpPr>
        <p:spPr>
          <a:xfrm>
            <a:off x="0" y="332656"/>
            <a:ext cx="9144000" cy="18002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РАУНД:</a:t>
            </a:r>
          </a:p>
          <a:p>
            <a:pPr algn="ctr"/>
            <a:r>
              <a:rPr lang="ru-RU" sz="32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«ВЕСЕЛАЯ МИНУТКА»</a:t>
            </a:r>
            <a:endParaRPr lang="ru-RU" sz="32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--\Desktop\КОНКУРС СЕВЕРОМОРСК\4. второй раунд\51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780928"/>
            <a:ext cx="2781834" cy="264737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5123" name="Picture 3" descr="C:\Users\--\Desktop\КОНКУРС СЕВЕРОМОРСК\4. второй раунд\8066c0e8f507ae72edb564046eed17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221088"/>
            <a:ext cx="3276533" cy="2457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644008" y="2132856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ВОЛК</a:t>
            </a: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(Сказка </a:t>
            </a: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«Красная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апочка»)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5661248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КОЛОБОК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(Сказка «Колобок»)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нарезка - колоб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0" y="5733256"/>
            <a:ext cx="288032" cy="395536"/>
          </a:xfrm>
          <a:prstGeom prst="rect">
            <a:avLst/>
          </a:prstGeom>
        </p:spPr>
      </p:pic>
      <p:pic>
        <p:nvPicPr>
          <p:cNvPr id="15" name="красная шапочка - обрезк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7524328" y="2204864"/>
            <a:ext cx="288032" cy="358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9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995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100000"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9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--\Desktop\КОНКУРС СЕВЕРОМОРСК\4355328-4544ed2747337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145" name="Picture 1" descr="C:\Users\--\Desktop\КОНКУРС СЕВЕРОМОРСК\5. третий раунд\Ce8bqln_K6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 rot="1554537">
            <a:off x="973828" y="3898395"/>
            <a:ext cx="7599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u="sng" dirty="0" smtClean="0">
                <a:latin typeface="Times New Roman" pitchFamily="18" charset="0"/>
                <a:cs typeface="Times New Roman" pitchFamily="18" charset="0"/>
              </a:rPr>
              <a:t>«САМ СЕБЕ РЕЖИССЕР»</a:t>
            </a:r>
            <a:endParaRPr lang="ru-RU" sz="4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0" y="0"/>
            <a:ext cx="2555776" cy="13407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РАУНД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Детские песни - В Гостях У Сказки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15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--\Desktop\КОНКУРС СЕВЕРОМОРСК\4355328-4544ed2747337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3" name="Горизонтальный свиток 2"/>
          <p:cNvSpPr/>
          <p:nvPr/>
        </p:nvSpPr>
        <p:spPr>
          <a:xfrm>
            <a:off x="5364088" y="0"/>
            <a:ext cx="3528392" cy="14847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РАУНД: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«ВОЛШЕБНАЯ ШКАТУЛКА»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299695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Персонажи: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--\Desktop\КОНКУРС СЕВЕРОМОРСК\4 раунд\176011428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645024"/>
            <a:ext cx="2736304" cy="20522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9459" name="Picture 3" descr="C:\Users\--\Desktop\КОНКУРС СЕВЕРОМОРСК\4 раунд\kafe kolob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24744"/>
            <a:ext cx="1810486" cy="230425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9460" name="Picture 4" descr="C:\Users\--\Desktop\КОНКУРС СЕВЕРОМОРСК\4 раунд\e25d594074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484784"/>
            <a:ext cx="1728192" cy="218154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9461" name="Picture 5" descr="C:\Users\--\Desktop\КОНКУРС СЕВЕРОМОРСК\4 раунд\134850146328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221088"/>
            <a:ext cx="1728192" cy="226184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9462" name="Picture 6" descr="C:\Users\--\Desktop\КОНКУРС СЕВЕРОМОРСК\4 раунд\1287499785_ksd-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260648"/>
            <a:ext cx="2520280" cy="20162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9463" name="Picture 7" descr="C:\Users\--\Desktop\КОНКУРС СЕВЕРОМОРСК\4 раунд\KB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509120"/>
            <a:ext cx="1800200" cy="217534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483768" y="2276872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СТАРУХА ШАПОКЛЯК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144" y="3717032"/>
            <a:ext cx="2627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КОТ ЛЕОПОЛЬД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2" y="5661248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ВОЛК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077072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КАРАБАС-БАРАБАС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8264" y="6488668"/>
            <a:ext cx="21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КРОКОДИЛ ГЕНА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--\Desktop\КОНКУРС СЕВЕРОМОРСК\4355328-4544ed2747337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4" name="нарезка - колоб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5733256"/>
            <a:ext cx="288032" cy="3955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87824" y="2996952"/>
            <a:ext cx="367240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СКАЗОЧНЫЕ ПРЕДМЕТЫ</a:t>
            </a:r>
            <a:endParaRPr lang="ru-RU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--\Desktop\КОНКУРС СЕВЕРОМОРСК\4 раунд\77864282_6d615853f32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39"/>
            <a:ext cx="1440160" cy="2160241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-324544" y="2348880"/>
            <a:ext cx="2627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МЕТЛА И СТУПА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C:\Users\--\Desktop\КОНКУРС СЕВЕРОМОРСК\4 раунд\d0bc3fc621196828719e959efae90d8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764704"/>
            <a:ext cx="1944216" cy="208308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1619672" y="18864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ВОЛШЕБНАЯ ПАЛОЧКА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C:\Users\--\Desktop\КОНКУРС СЕВЕРОМОРСК\4 раунд\movie_plotholes_that_will_ruin_your_childhood_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645024"/>
            <a:ext cx="2572792" cy="192959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251520" y="5589240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КОВЕР-САМОЛЕТ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5" name="Picture 5" descr="C:\Users\--\Desktop\КОНКУРС СЕВЕРОМОРСК\4 раунд\6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4077072"/>
            <a:ext cx="2454920" cy="196393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3131840" y="6093296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САПОГИ-СКОРОХОДЫ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Picture 6" descr="C:\Users\--\Desktop\КОНКУРС СЕВЕРОМОРСК\4 раунд\hat-of-invisibility.gif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99992" y="548680"/>
            <a:ext cx="2016224" cy="212254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206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4211960" y="188640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ШАПКА-НЕВИДИМКА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7" name="Picture 7" descr="C:\Users\--\Desktop\КОНКУРС СЕВЕРОМОРСК\4 раунд\1378110091-614139-205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1340768"/>
            <a:ext cx="2183269" cy="151216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488" name="Picture 8" descr="C:\Users\--\Desktop\КОНКУРС СЕВЕРОМОРСК\4 раунд\97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248" y="3573016"/>
            <a:ext cx="2016224" cy="20531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6516216" y="908720"/>
            <a:ext cx="2627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ВОЛШЕБНАЯ ЛАМПА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92280" y="573325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ИГЛА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узыкальная пауз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9574106">
            <a:off x="1872976" y="2594665"/>
            <a:ext cx="50439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МУЗЫКАЛЬНАЯ ПАУЗА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145</Words>
  <Application>Microsoft Office PowerPoint</Application>
  <PresentationFormat>Экран (4:3)</PresentationFormat>
  <Paragraphs>48</Paragraphs>
  <Slides>10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--</dc:creator>
  <cp:lastModifiedBy>--</cp:lastModifiedBy>
  <cp:revision>37</cp:revision>
  <dcterms:created xsi:type="dcterms:W3CDTF">2014-01-14T22:39:20Z</dcterms:created>
  <dcterms:modified xsi:type="dcterms:W3CDTF">2014-01-15T04:48:01Z</dcterms:modified>
</cp:coreProperties>
</file>