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5A9D-D6CB-47E7-B617-4CE89030580B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7154B-EC79-460A-A50B-5E6BE8DA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7154B-EC79-460A-A50B-5E6BE8DA183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B8C45F-479E-4616-B8BF-E353287F543C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A519B3A-0D1C-4722-A5FC-39786B4D5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29566" cy="127386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7643866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Ι Ι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Устный счёт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000100" y="1764182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Чтобы ход паровозу набрать,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Число на трубе предстоит угадать.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Я думаю, это не трудный вопрос.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Число – это сумма весёлых колёс.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8143932" cy="207170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Станция «Самостоятельная»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4143380"/>
            <a:ext cx="6715172" cy="144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8800" b="1" dirty="0" smtClean="0"/>
              <a:t>МОЛОДЦЫ!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569766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928934"/>
            <a:ext cx="20002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амять с прямым доступом 4"/>
          <p:cNvSpPr/>
          <p:nvPr/>
        </p:nvSpPr>
        <p:spPr>
          <a:xfrm>
            <a:off x="5715008" y="2714620"/>
            <a:ext cx="1285884" cy="1928826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1142976" y="4643446"/>
            <a:ext cx="6000792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1785926"/>
            <a:ext cx="2128846" cy="2843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285992"/>
            <a:ext cx="1285884" cy="1143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4857752" y="1928802"/>
            <a:ext cx="914400" cy="127159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928662" y="4929198"/>
            <a:ext cx="1285884" cy="1285884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FF0000"/>
                </a:solidFill>
              </a:rPr>
              <a:t>2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285984" y="4929198"/>
            <a:ext cx="1357322" cy="1285884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FF0000"/>
                </a:solidFill>
              </a:rPr>
              <a:t>2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6072198" y="4929198"/>
            <a:ext cx="1285884" cy="135732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3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4786314" y="4929198"/>
            <a:ext cx="1285884" cy="135732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3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2143108" y="714356"/>
            <a:ext cx="1285884" cy="125559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6215074" y="4143380"/>
            <a:ext cx="85725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6179355" y="4321975"/>
            <a:ext cx="78581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Блок-схема: объединение 51"/>
          <p:cNvSpPr/>
          <p:nvPr/>
        </p:nvSpPr>
        <p:spPr>
          <a:xfrm rot="17868439">
            <a:off x="6918336" y="4203700"/>
            <a:ext cx="685800" cy="685800"/>
          </a:xfrm>
          <a:prstGeom prst="flowChartMerg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357422" y="1142984"/>
            <a:ext cx="107157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10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914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Станция «Числовая»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«Математический футбол»</a:t>
            </a:r>
            <a:endParaRPr lang="ru-RU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120242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Какие карточки перевёрнуты 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839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00240"/>
            <a:ext cx="1143008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4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000240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7030A0"/>
                </a:solidFill>
              </a:rPr>
              <a:t>+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000240"/>
            <a:ext cx="1143008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1</a:t>
            </a:r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000240"/>
            <a:ext cx="1071570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=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2000240"/>
            <a:ext cx="1071570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5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286124"/>
            <a:ext cx="1128714" cy="11287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9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286124"/>
            <a:ext cx="114300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7030A0"/>
                </a:solidFill>
              </a:rPr>
              <a:t>-</a:t>
            </a:r>
            <a:endParaRPr lang="ru-RU" sz="16600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286124"/>
            <a:ext cx="114300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1</a:t>
            </a:r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3286124"/>
            <a:ext cx="1071570" cy="11430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=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3286124"/>
            <a:ext cx="1071570" cy="11430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8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4714884"/>
            <a:ext cx="1071570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6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4714884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</a:rPr>
              <a:t>+</a:t>
            </a:r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4714884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2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4714884"/>
            <a:ext cx="1143008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=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4714884"/>
            <a:ext cx="1071570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8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  <p:bldP spid="12" grpId="0" uiExpand="1" build="p" animBg="1"/>
      <p:bldP spid="13" grpId="0" uiExpand="1" build="p" animBg="1"/>
      <p:bldP spid="17" grpId="0" build="p" animBg="1"/>
      <p:bldP spid="1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4983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142984"/>
            <a:ext cx="1357322" cy="12858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10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142984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7030A0"/>
                </a:solidFill>
              </a:rPr>
              <a:t>-</a:t>
            </a:r>
            <a:endParaRPr lang="ru-RU" sz="166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1142984"/>
            <a:ext cx="114300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1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1142984"/>
            <a:ext cx="1143008" cy="12858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=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1142984"/>
            <a:ext cx="1071570" cy="12858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9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643182"/>
            <a:ext cx="1357322" cy="11430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8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2643182"/>
            <a:ext cx="121444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7030A0"/>
                </a:solidFill>
              </a:rPr>
              <a:t>-</a:t>
            </a:r>
            <a:endParaRPr lang="ru-RU" sz="13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2643182"/>
            <a:ext cx="121444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3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2643182"/>
            <a:ext cx="1071570" cy="11430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=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2643182"/>
            <a:ext cx="1128714" cy="11287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5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4071942"/>
            <a:ext cx="1357322" cy="10572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7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4071942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7030A0"/>
                </a:solidFill>
              </a:rPr>
              <a:t>-</a:t>
            </a:r>
            <a:endParaRPr lang="ru-RU" sz="13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4071942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7030A0"/>
                </a:solidFill>
              </a:rPr>
              <a:t>1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4071942"/>
            <a:ext cx="1071570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=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4071942"/>
            <a:ext cx="1143008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6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uiExpand="1" build="p" animBg="1"/>
      <p:bldP spid="11" grpId="0" uiExpand="1" build="p" animBg="1"/>
      <p:bldP spid="16" grpId="0" uiExpand="1" build="p" animBg="1"/>
      <p:bldP spid="1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Расшифруйте слово.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56963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428596" y="2428868"/>
            <a:ext cx="2500330" cy="3143272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ЛО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3071802" y="2285992"/>
            <a:ext cx="2571768" cy="3286148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КО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929322" y="2285992"/>
            <a:ext cx="2643206" cy="3143272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БОК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01 -0.00996 L -0.24427 -0.00996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33073 3.33333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500174"/>
            <a:ext cx="6900882" cy="50697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28860" y="1428736"/>
            <a:ext cx="5072098" cy="492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5400000">
            <a:off x="3571868" y="1928802"/>
            <a:ext cx="642942" cy="1071570"/>
          </a:xfrm>
          <a:prstGeom prst="mo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400000">
            <a:off x="5666388" y="1905984"/>
            <a:ext cx="577552" cy="1051816"/>
          </a:xfrm>
          <a:prstGeom prst="mo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 rot="16200000">
            <a:off x="4657728" y="3914776"/>
            <a:ext cx="1042990" cy="2643206"/>
          </a:xfrm>
          <a:prstGeom prst="mo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3500430" y="2500306"/>
            <a:ext cx="642942" cy="714380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5572132" y="2500306"/>
            <a:ext cx="714380" cy="714380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ердце 11"/>
          <p:cNvSpPr/>
          <p:nvPr/>
        </p:nvSpPr>
        <p:spPr>
          <a:xfrm>
            <a:off x="4429124" y="3714752"/>
            <a:ext cx="914400" cy="914400"/>
          </a:xfrm>
          <a:prstGeom prst="hear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857488" y="3357562"/>
            <a:ext cx="885828" cy="85725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143636" y="3357562"/>
            <a:ext cx="814390" cy="85725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34" y="142852"/>
            <a:ext cx="8358246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Станция «Задачка»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Брейн</a:t>
            </a:r>
            <a:r>
              <a:rPr lang="ru-RU" dirty="0" smtClean="0"/>
              <a:t> – ринг»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42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/>
              <a:t>6 -2 =4        </a:t>
            </a:r>
          </a:p>
          <a:p>
            <a:pPr algn="ctr">
              <a:buNone/>
            </a:pPr>
            <a:r>
              <a:rPr lang="ru-RU" sz="8800" dirty="0" smtClean="0"/>
              <a:t>6 -4 = 2</a:t>
            </a:r>
          </a:p>
          <a:p>
            <a:pPr algn="ctr">
              <a:buNone/>
            </a:pPr>
            <a:r>
              <a:rPr lang="ru-RU" sz="8800" dirty="0" smtClean="0"/>
              <a:t>3 + 2 = 5</a:t>
            </a:r>
          </a:p>
          <a:p>
            <a:pPr algn="ctr">
              <a:buNone/>
            </a:pPr>
            <a:r>
              <a:rPr lang="ru-RU" sz="8800" dirty="0" smtClean="0"/>
              <a:t>4 -1 = 3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428860" y="1428736"/>
            <a:ext cx="5072098" cy="492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428992" y="2714620"/>
            <a:ext cx="642942" cy="714380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5429256" y="2786058"/>
            <a:ext cx="642942" cy="714380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400000">
            <a:off x="3428992" y="2143116"/>
            <a:ext cx="642942" cy="1071570"/>
          </a:xfrm>
          <a:prstGeom prst="mo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 rot="5400000">
            <a:off x="5429256" y="2143116"/>
            <a:ext cx="642942" cy="1071570"/>
          </a:xfrm>
          <a:prstGeom prst="mo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дце 9"/>
          <p:cNvSpPr/>
          <p:nvPr/>
        </p:nvSpPr>
        <p:spPr>
          <a:xfrm>
            <a:off x="4357686" y="3571876"/>
            <a:ext cx="914400" cy="914400"/>
          </a:xfrm>
          <a:prstGeom prst="hear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786050" y="3714752"/>
            <a:ext cx="885828" cy="85725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286512" y="3714752"/>
            <a:ext cx="885828" cy="85725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есяц 12"/>
          <p:cNvSpPr/>
          <p:nvPr/>
        </p:nvSpPr>
        <p:spPr>
          <a:xfrm rot="16200000">
            <a:off x="4443414" y="3986214"/>
            <a:ext cx="1042990" cy="2643206"/>
          </a:xfrm>
          <a:prstGeom prst="mo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190</TotalTime>
  <Words>122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 </vt:lpstr>
      <vt:lpstr>Слайд 2</vt:lpstr>
      <vt:lpstr>Станция «Числовая»</vt:lpstr>
      <vt:lpstr>Какие карточки перевёрнуты ?</vt:lpstr>
      <vt:lpstr>Слайд 5</vt:lpstr>
      <vt:lpstr>Расшифруйте слово.</vt:lpstr>
      <vt:lpstr>Слайд 7</vt:lpstr>
      <vt:lpstr>«Брейн – ринг»</vt:lpstr>
      <vt:lpstr>Слайд 9</vt:lpstr>
      <vt:lpstr>Станция «Самостоятельная»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«Состав чисел в пределах 10»</dc:title>
  <dc:creator>Admin</dc:creator>
  <cp:lastModifiedBy>Admin</cp:lastModifiedBy>
  <cp:revision>21</cp:revision>
  <dcterms:created xsi:type="dcterms:W3CDTF">2010-01-25T17:38:09Z</dcterms:created>
  <dcterms:modified xsi:type="dcterms:W3CDTF">2010-01-28T14:37:20Z</dcterms:modified>
</cp:coreProperties>
</file>