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95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4B841B-6268-41DF-9AAF-BC14236DC0CC}" type="datetimeFigureOut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C74F53-5F96-4AE3-93BD-E8A3C2E52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7700FE-1FD0-4777-B9C5-B58C136430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2D0F-285F-46C0-8FD7-B29019A8E098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B87F-617B-41E5-AAC5-271FDB822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DC5C-98A2-4A5F-8150-0B6FFEF45C1E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FF60-E7FA-4BB9-A285-CDADA592B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2D9C-0936-4345-826D-72B31209515B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FF0C-0FA2-4B66-8646-BD58AAF5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3E5B-C63E-474C-94FF-5307112A923D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FAC0-ADCA-4F9D-A97B-2CE97715E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EF0F-BAAD-4C5D-87EB-9C93E6E31E63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676E-7D2B-4609-A5B7-6AFD13E9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1F29-C872-4F6D-BF9E-B222AD2F4816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34E3-E908-47B7-BA5C-EE0251D7A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2788-8E83-460C-B7AA-63845788E818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16A9-D8B7-4A9C-83DC-6378AA0BE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00C5-5D13-4A5A-8AC8-418B952488C6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DBC7-1171-4751-AAFF-3958CF4F4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DA7B-63EE-4499-BBFA-198391A09160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FE98-16DF-45C7-85C5-50B392E2F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D98F-8D18-4D06-81C8-F5EC266B1DD0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8815-AEA2-43A2-AC76-B0CA62779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06A4-2BC7-4122-9FF4-2288A5BC6359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000E-2A45-4025-AFAD-07488F69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BACD85-7D02-41EC-B15D-38386A1BC097}" type="datetime1">
              <a:rPr lang="ru-RU"/>
              <a:pPr>
                <a:defRPr/>
              </a:pPr>
              <a:t>06.08.2013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0DBCD3-7710-4EB0-A8FD-92706BB40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4288" y="269875"/>
            <a:ext cx="6884988" cy="865188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28" y="87294"/>
              <a:ext cx="9119616" cy="854964"/>
              <a:chOff x="0" y="97536"/>
              <a:chExt cx="6839712" cy="113995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0" y="97536"/>
                <a:ext cx="6839712" cy="113995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1018" y="43454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28" y="160446"/>
              <a:ext cx="9144000" cy="713232"/>
              <a:chOff x="0" y="195072"/>
              <a:chExt cx="6858000" cy="950976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195072"/>
                <a:ext cx="6858000" cy="950976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3674" y="53261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28" r:id="rId9"/>
    <p:sldLayoutId id="2147483819" r:id="rId10"/>
    <p:sldLayoutId id="2147483818" r:id="rId11"/>
  </p:sldLayoutIdLst>
  <p:transition spd="slow">
    <p:cover dir="d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mailto:the_rich_cat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D:\фото\1322247994_y_fcee0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49300" y="-55563"/>
            <a:ext cx="6029325" cy="2573338"/>
          </a:xfrm>
          <a:noFill/>
        </p:spPr>
      </p:pic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08400"/>
            <a:ext cx="6858000" cy="5184775"/>
          </a:xfrm>
        </p:spPr>
        <p:txBody>
          <a:bodyPr/>
          <a:lstStyle/>
          <a:p>
            <a:pPr marR="0" algn="l"/>
            <a:r>
              <a:rPr lang="ru-RU" sz="1800" b="1" smtClean="0">
                <a:solidFill>
                  <a:srgbClr val="92D050"/>
                </a:solidFill>
                <a:latin typeface="Cambria" pitchFamily="18" charset="0"/>
              </a:rPr>
              <a:t>Кошачья семейка стр.4</a:t>
            </a:r>
          </a:p>
          <a:p>
            <a:pPr marR="0" algn="l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 algn="l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 algn="l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/>
            <a:r>
              <a:rPr lang="ru-RU" sz="1800" b="1" smtClean="0">
                <a:solidFill>
                  <a:srgbClr val="92D050"/>
                </a:solidFill>
                <a:latin typeface="Cambria" pitchFamily="18" charset="0"/>
              </a:rPr>
              <a:t>Кошачья кухня стр.14</a:t>
            </a:r>
          </a:p>
          <a:p>
            <a:pPr marR="0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 algn="l"/>
            <a:r>
              <a:rPr lang="ru-RU" sz="1800" b="1" smtClean="0">
                <a:solidFill>
                  <a:srgbClr val="92D050"/>
                </a:solidFill>
                <a:latin typeface="Cambria" pitchFamily="18" charset="0"/>
              </a:rPr>
              <a:t>Необычная история трех гепардов </a:t>
            </a:r>
          </a:p>
          <a:p>
            <a:pPr marR="0" algn="l"/>
            <a:r>
              <a:rPr lang="ru-RU" sz="1800" b="1" smtClean="0">
                <a:solidFill>
                  <a:srgbClr val="92D050"/>
                </a:solidFill>
                <a:latin typeface="Cambria" pitchFamily="18" charset="0"/>
              </a:rPr>
              <a:t>и молодой антилопы стр.18</a:t>
            </a:r>
          </a:p>
          <a:p>
            <a:pPr marR="0" algn="l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 algn="l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 algn="l"/>
            <a:endParaRPr lang="ru-RU" sz="1800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/>
            <a:r>
              <a:rPr lang="ru-RU" sz="1800" b="1" smtClean="0">
                <a:solidFill>
                  <a:srgbClr val="92D050"/>
                </a:solidFill>
                <a:latin typeface="Cambria" pitchFamily="18" charset="0"/>
              </a:rPr>
              <a:t>Пушистые стихи стр.21</a:t>
            </a:r>
            <a:endParaRPr lang="ru-RU" b="1" smtClean="0">
              <a:solidFill>
                <a:srgbClr val="92D050"/>
              </a:solidFill>
              <a:latin typeface="Cambria" pitchFamily="18" charset="0"/>
            </a:endParaRPr>
          </a:p>
          <a:p>
            <a:pPr marR="0"/>
            <a:endParaRPr lang="ru-RU" smtClean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0"/>
            <a:ext cx="249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D8304C"/>
                </a:solidFill>
                <a:latin typeface="Constantia" pitchFamily="18" charset="0"/>
              </a:rPr>
              <a:t>№1 (Ноябрь 2012)</a:t>
            </a:r>
            <a:endParaRPr lang="ru-RU">
              <a:solidFill>
                <a:srgbClr val="D8304C"/>
              </a:solidFill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33DEB-B843-4E06-A445-98851127218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0" y="0"/>
            <a:ext cx="6858000" cy="860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История тигренка, любившего принимать ванну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Жил-был тигрёнок, по имени Берт. Зубы у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него были большие, белые и острые, а рычал он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громче грома.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Но в общем это был славный и добрый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тигрёнок – до тех пор, пока кто-нибудь не шёл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принимать ванну.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Он сам очень любил принимать ванну и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мог просидеть в ней хоть весь день, если только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мистер и миссис Смит и их маленькая дочка – они жили вместе с тигрёнком – не начинали на него сердиться. Подумайте только, когда бы они ни захотели принять ванну, Берт всегда рычал на них и показывал зубы.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А ну-ка, Берт! Вылезай из ванны и иди ужинать! –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сказала ему однажды миссис Смит и поманила его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большущей миской с костями.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Спасибо, не хочу! – ответил Берт и зарычал.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Миссис Смит чуть не расплакалась.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– Пора купать ребёнка, – пожаловалась она, – а Берт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не хочет вылезать из ванны. Как быть?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Кажется, придумал! – сказал мистер Смит.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Он пошёл в магазин и купил двадцать бутылок чёрных чернил, а когда Берт отвернулся, вылил все чернила в ванну. Вода стала чёрная-чёрная, и Берт тоже стал весь чёрный.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Несколько часов спустя Берт решил, что пора ужинать, и вылез из ванны.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– Ой, только поглядите на эту большущую чёрную кошку! – сказал мистер Смит.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– И в самом деле, какой красивый кот! – сказала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миссис Смит.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Какой такой кот? – возмутился Берт. – Я вовсе не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кот. Я тигр!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У тигров полоски, – сказал мистер Смит. – Они не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бывают чёрными.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“О небо! Может быть, я и в самом деле стал котом?”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подумал тигрёнок.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Но только кошки не любят купаться, – продолжал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мистер Смит. – Верно?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Верно! – согласился Берт.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После ужина Берт вышел в сад. Тут его увидел соседский пёс Принц, любивший гоняться за кошками.</a:t>
            </a:r>
          </a:p>
        </p:txBody>
      </p:sp>
      <p:pic>
        <p:nvPicPr>
          <p:cNvPr id="24579" name="Рисунок 11" descr="Про тигрёнка, любившего принимать ван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95288"/>
            <a:ext cx="257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2" descr="Про тигрёнка, любившего принимать ван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563" y="2555875"/>
            <a:ext cx="27384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3" descr="Про тигрёнка, любившего принимать ванн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508625"/>
            <a:ext cx="2743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C477E-366A-40F7-84C4-ED46C9F6604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0"/>
            <a:ext cx="6858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Ага, кошка! – обрадовался он.– Сейчас мы её поймаем!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Правда, ему было слегка не по себе,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так как он никогда ещё не видел такой огромной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кошки. Но он привык, что коты и кошки всегда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удирали от него, как только он начинал на них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лаять, поэтому он смело подскочил к Берту,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залаял и оскалил зубы.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Берт не спеша повернул к нему свою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морду и только разочек зарычал, вот так: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Р-Р-Р-Р-Р-Р-Р-Р!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С таким страшным зверем Принцу ещё никогда не приходилось встречаться, он мигом перемахнул через изгородь и был таков.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Немного погодя в сад вышел мистер Смит, и Берт спросил его: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А я правда кот? Разве я не слишком большой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для кота?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– Ну конечно же, ты не кот, – сказал мистер Смит.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– Ты тигр. Из особой породы тигров, которые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сидят в ванне не больше тридцати минут. Это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самая лучшая порода тигров!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Берт был польщён.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Особая порода! – согласился он. – Самая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лучшая!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он замурлыкал от удовольствия, и принялся умываться языком, и слизал всю черноту, и снова стал тигром – жёлтым в чёрную полоску.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Потом он вернулся в дом и сказал миссис Смит: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– Пойду-ка я приму ванну!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Он пустил воду и хорошенько отмылся. Он сидел в ванне ровно тридцать минут, и миссис Смит похвалила его за это и дала ему целое ведёрко мороженого.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Берт сунул голову в ведро и лизал мороженое.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Гам-гам-гам! – говорил он. – Моё любимое мороженое!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3" descr="Про тигрёнка, любившего принимать ван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725" y="250825"/>
            <a:ext cx="2962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Про тигрёнка, любившего принимать ван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771775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Про тигрёнка, любившего принимать ванн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6659563"/>
            <a:ext cx="3257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7E3DD-3DB9-4571-A816-EA1384C182F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60575" y="0"/>
            <a:ext cx="479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Сделай сам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Конечно, игрушки для котят сегодня можно найти в любом зоомагазине. Но ведь нам иногда так приятно что-либо сделать самостоятельно! </a:t>
            </a:r>
          </a:p>
        </p:txBody>
      </p:sp>
      <p:pic>
        <p:nvPicPr>
          <p:cNvPr id="26627" name="Рисунок 3" descr="Симпатичные мышки-игрушки для к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66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http://mystylish.ru/wp-content/uploads/2011/04/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1331913"/>
            <a:ext cx="37814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88913" y="2051050"/>
            <a:ext cx="2879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u="sng">
                <a:latin typeface="Times New Roman" pitchFamily="18" charset="0"/>
                <a:cs typeface="Times New Roman" pitchFamily="18" charset="0"/>
              </a:rPr>
              <a:t>Что нам понадобится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достаточно плотная ткань разных расцветок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тонкая ткань для хвостика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нитки и иголка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наполнитель (например, синтепон)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Вырезаем с помощью выкроек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делали мышки.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Сшиваем: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04813" y="5076825"/>
            <a:ext cx="6048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хвостик складываем вдвое по длине, сшиваем (оставив только одну маленькую дырочку) и выворачиваем, швом внутрь.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 животику пришиваем 2 бока, оставив дырочку для того чтобы вывернуть мышку. </a:t>
            </a:r>
          </a:p>
        </p:txBody>
      </p:sp>
      <p:pic>
        <p:nvPicPr>
          <p:cNvPr id="26631" name="Рисунок 7" descr="Симпатичные мышки-игрушки для ко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038" y="6011863"/>
            <a:ext cx="252095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18BE2-2EAC-41F4-AFF6-E6CC9A77FCC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33375" y="0"/>
            <a:ext cx="604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Выворачиваем детали туловища, заполняем их сентепоном и пришиваем хвост: </a:t>
            </a:r>
          </a:p>
        </p:txBody>
      </p:sp>
      <p:pic>
        <p:nvPicPr>
          <p:cNvPr id="27651" name="Рисунок 4" descr="Симпатичные мышки-игрушки для к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938" y="395288"/>
            <a:ext cx="22463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20713" y="2916238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 помощью более толстой нити черного цвета делаем нос и глазки для мышки. Пришиваем сложенные ушки: </a:t>
            </a:r>
          </a:p>
        </p:txBody>
      </p:sp>
      <p:pic>
        <p:nvPicPr>
          <p:cNvPr id="27653" name="Рисунок 6" descr="Симпатичные мышки-игрушки для к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75" y="3492500"/>
            <a:ext cx="2246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981075" y="6300788"/>
            <a:ext cx="4968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Все, первая мягкая мышка-игрушка для котят готова!</a:t>
            </a:r>
          </a:p>
        </p:txBody>
      </p:sp>
      <p:pic>
        <p:nvPicPr>
          <p:cNvPr id="27655" name="Рисунок 8" descr="http://www.roflcats.ru/uploads/posts/2009-08/1250935104_www.roflcats.ru-5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900" y="6804025"/>
            <a:ext cx="32131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DD9AF-AEDC-4060-8FCC-73277EB4DE10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60350" y="0"/>
            <a:ext cx="6408738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Кошачья кухня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Очень часто кошек кормят одними и теми же продуктами или кормами изо дня в день. Вам бы такое понравилось? Думаю, что нет. Вот и кошки тоже не против полакомиться чем нибудь необычным и вкусным.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Печенье  ГлаМУРное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Продукты для приготовления: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100г куриной печени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25г сыра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25г вареной моркови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2ст. ложки овсяных хлопьев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4 оливки (кошки любят оливки)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Все ингредиенты смешиваем миксером в однородную массу, выкладываем на сковороду, покрытую пергаментом, при помощи чайной ложки небольшие лепешечки, запекаем в духовке до полной готовности. Получаются чудесные хрустящие печенья с потрясающим ароматом!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3" descr="http://timekilla.ru/_nw/54/88000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5148263"/>
            <a:ext cx="4762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9902A-08F9-4520-A292-DD5AC6FA789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60350" y="0"/>
            <a:ext cx="6337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Суп-крем нежность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Продукты для приготовления: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100г любого фарша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1 ст. ложка риса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20г моркови или фасоли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Делаем из фарша фрикадельки и варим их 10 минут в маленькой кастрюльке, добавляем рис и овощи, варим еще 15 минут. Вынимаем и откладываем на тарелку фрикадельки, оставшуюся массу взбиваем блендером, чтобы  получилось жидкое пюре. В полученное пюре добавляем фрикадельки, предварительно размяв их вилкой, блендером их измельчать не надо, так как вашей киске гораздо больше понравится, если ей будут попадаться набольшие кусочки мяса. Теперь суп-крем готов!</a:t>
            </a:r>
          </a:p>
        </p:txBody>
      </p:sp>
      <p:pic>
        <p:nvPicPr>
          <p:cNvPr id="29699" name="Рисунок 3" descr="http://xn--h1adbwf3d.xn--p1ai/wp-content/uploads/2012/08/%D1%81%D1%83%D0%BF-%D0%BA%D1%80%D0%B5%D0%BC-%D0%B4%D0%BB%D1%8F-%D0%BA%D0%BE%D1%88%D0%B5%D0%BA-300x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313" y="4572000"/>
            <a:ext cx="4048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43F98-C4DC-49CB-B864-11824903FF70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2916238"/>
            <a:ext cx="6858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день поставляют ей дюжину свежих яиц. С тех пор ни один зверь не мог приблизиться к цесаркам. Еще бы, их защищала сама пантера с острыми когтями и грозными клыками! Вернувшись домой, старый вождь и словом не обмолвился о том, что видел. Еще чего доброго не поверят и на смех поднимут.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 закате он воротился к баобабу. Пантера по-прежнему спала на ветке, а цесарки все так же копошились внизу.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 Да слезет же она когда-нибудь со своего дерева,— подумал старик и притаился в кустах.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 землю медленно опускалась ночь. Одна за другой цесарки возвращались на ночлег в дупло у корней дерева. В саванне воцарилась тишина. Старик страшился пантеры и для храбрости сжимал в руке копье. Только любопытство мешало ему уйти. Но вот пантера бесшумно спрыгнула на землю и с необыкновенной быстротой скрылась за высокими деревьями.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Старик подошел к дереву и сунул руку в дупло в надежде поймать цесарку. Но дупло было слишком глубоко, а рука чересчур коротка. Однако несколько яиц старый вождь все-таки нащупал и забрал себе. 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—Вы только подумайте, как наша пантера изголодалась даже по ночам ест! — расшумелись цесарки, они ведь ничего не видели в темноте, как все куры. Когда на рассвете пантера вернулась и решила полакомиться яйцами, то ни одного яйца в дупле не обнаружила, сколько ни шарила. Рассердилась пантера и давай бранить цесарок.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 Неужели вы не помните, как ночью забрали все яйца? — удивились птицы.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Пантера не на шутку забеспокоилась: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 Похоже, я стала лунатиком! А может, хитрые птицы просто морочат мне голову. Надо проверить...</a:t>
            </a:r>
          </a:p>
        </p:txBody>
      </p:sp>
      <p:pic>
        <p:nvPicPr>
          <p:cNvPr id="30723" name="Рисунок 4" descr="Старый вождь и черная Пантера (Сенегал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85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060575" y="0"/>
            <a:ext cx="47974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Старый вождь и черная пантера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Черная красавица пантера потянулась, зевнула... и заснула опять. Внизу, у корней векового баобаба, на ветке которого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она так удобно расположилась, шумливо хлопотала стая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цесарок. Пантера, видно, была сыта и не обращала на них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никакого внимания. 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Птичий гомон привлек к баобабу старого вождя племени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волоф. Он вышел на охоту, но пока еще ничего не поймал. Увидав пантеру, он остановился как вкопанный.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 Да она, верно, слепа и глуха! — удивился он, глядя на цесарок, спокойно разгуливавших возле спящего хищника.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Ему было невдомек, что пантера и птицы заключили между собой договор: пантера охраняет цесарок, а они каждый</a:t>
            </a:r>
            <a:endParaRPr lang="ru-RU" sz="14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54D72-C2E4-4F5C-9714-6C99073D749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0" y="0"/>
            <a:ext cx="6858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 другую ночь старик вернулся и опять унес из дупла все яйца. Но на этот раз цесарки не спали и, хотя ничего не видели в темноте, все-таки сумели различить мелькнувшую двуногую тень. Когда на рассвете пантера возвратилась с охоты, они рассказали ей, что видели. Как обычно, пантера целый день спала на ветке баобаба, и едва на землю опустилась ночь, она спрыгнула вниз, сделала вид, что уходит, а сама спряталась неподалеку в густом кустарнике. Вскоре к дереву крадучись подошел человек, и пантера узнала в нем старого вождя племени волоф. Только он нагнулся и сунул руку в дупло, как она набросилась на него. От страха бедный старик лишился чувств, а когда пришел в себя, пантера стояла над ним и клыки ее грозно белели в темноте. Поодаль сидели цесарки и с любопытством ждали, чем все это закончится.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Старый вождь попытался заговорить, но от волнения слова застряли у него в горле.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 А ведь мне ничего не стоит съесть тебя! —-угрожающе прорычала пантера и облизнулась.— Правда, ты стар и мясо у тебя совсем невкусное! Ладно, живи, но при одном условии...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От радости старый вождь принялся кивать головой.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— Так вот, я сохраню тебе жизнь,— продолжала пантера,— но с этой минуты твое племя будет отдавать мне часть добычи— лучшую, разумеется! Старик поклялся самыми страшными клятвами, что так оно и будет, и помчался домой довольный, что так легко отделался.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 тех пор черная пантера живет беззаботно и лежит себе на ветке день и ночь. Правда, иногда она спускается с дерева, но только чтобы размять лапы. А может, и для того, чтобы жители саванны могли полюбоваться ее горделивой поступью и великолепным нарядом— черным, как африканская ночь.</a:t>
            </a:r>
          </a:p>
        </p:txBody>
      </p:sp>
      <p:pic>
        <p:nvPicPr>
          <p:cNvPr id="31747" name="Рисунок 3" descr="Старый вождь и черная Пантера (Сенегал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5292725"/>
            <a:ext cx="49720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14810-F3D2-45E9-99ED-9CC1C20EDE6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0"/>
            <a:ext cx="685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Необычная история трех гепардов и молодой антилопы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Удивительную сцену запечатлел фотограф Michel Denis-Huot в кенийском заповеднике Масаи Мара. Три гепарда играются с молодой антилопой, не проявляя никакой агрессии, а та не убегает в панике, а наоборот - льнет к ним. </a:t>
            </a:r>
          </a:p>
        </p:txBody>
      </p:sp>
      <p:pic>
        <p:nvPicPr>
          <p:cNvPr id="32771" name="Рисунок 3" descr="Необычная история трех гепардов и молодой &#10;антило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75"/>
            <a:ext cx="3981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005263" y="1403350"/>
            <a:ext cx="28527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Звери абсолютно дикие, а такой необычный поворот событий объясняется тем, что гепарды на тот момент были сыты, и у них было «необеденное» время – охотятся они рано утром или поздно вечером.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В итоге, они не нашли ничего лучшего, как просто поиграть с антилопой. 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15888" y="3779838"/>
            <a:ext cx="32416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 неопытная антилопа, в свою очередь, приняла хищников, которые не напали на нее, за дружественных существ.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По словам фотографа, история закончилась благополучно для антилопы. После того, как один из гепардов неосторожно куснул ее, она почувствовала опасность и бросилась наутек. Гепарды не погнались за ней, и антилопе удалось убраться восвояси.</a:t>
            </a:r>
          </a:p>
        </p:txBody>
      </p:sp>
      <p:pic>
        <p:nvPicPr>
          <p:cNvPr id="32774" name="Рисунок 6" descr="Необычная история трех гепардов и молодой &#10;антилоп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5" y="3708400"/>
            <a:ext cx="3406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7" descr="http://animalworld.com.ua/images/2010/February/Foto/Keniy/Keniy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16688"/>
            <a:ext cx="6858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50443-C378-485A-BC90-363967885769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81075" y="0"/>
            <a:ext cx="489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Самые известные коты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Рисунок 3" descr="http://www.vsegda-na-pozitive.com.ua/wp-content/uploads/2012/09/origina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8313"/>
            <a:ext cx="2028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060575" y="684213"/>
            <a:ext cx="479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Котенок Гав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Самый трогательный и милый герой мультфильмов, лучшим другом которого является щенок Шарик.</a:t>
            </a:r>
          </a:p>
        </p:txBody>
      </p:sp>
      <p:pic>
        <p:nvPicPr>
          <p:cNvPr id="33797" name="Рисунок 5" descr="http://kaktebe.net/uploads/pics/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1763713"/>
            <a:ext cx="21653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260350" y="2051050"/>
            <a:ext cx="4392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Кот в сапогах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Больше всего он запомнился нам по мультфильму «Шрек». Этот кот отважен и смел и обладает секретным оружием (большими круглыми глазами).</a:t>
            </a:r>
          </a:p>
        </p:txBody>
      </p:sp>
      <p:pic>
        <p:nvPicPr>
          <p:cNvPr id="33799" name="Рисунок 7" descr="http://static.diary.ru/userdir/3/9/8/6/398649/22835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48038"/>
            <a:ext cx="2028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1989138" y="3635375"/>
            <a:ext cx="4392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Симба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Этот смелый и веселый львенок – главный герой мультфильма «Король лев». Его жизнь полна различными приключениями, преодолевать которые ему помогают его друзья – кабан Пумба и сурикат Тимон.</a:t>
            </a:r>
          </a:p>
        </p:txBody>
      </p:sp>
      <p:pic>
        <p:nvPicPr>
          <p:cNvPr id="33801" name="Рисунок 9" descr="http://unmsia.com/wp-content/uploads/2010/08/Tiger-Sher-Kha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5292725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476250" y="5508625"/>
            <a:ext cx="36734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Шерхан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Это злой тигр из истории о диком мальчике Маугли. Шерхан всегда пытается делать различные пакости, но у него никогда ничего не выходит.</a:t>
            </a:r>
          </a:p>
        </p:txBody>
      </p:sp>
      <p:pic>
        <p:nvPicPr>
          <p:cNvPr id="33803" name="Рисунок 11" descr="http://upload.wikimedia.org/wikipedia/ru/thumb/2/24/Zima_v_prostokvashino.jpg/250px-Zima_v_prostokvashin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75463"/>
            <a:ext cx="2836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2852738" y="7297738"/>
            <a:ext cx="3860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Кот Матроскин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Самый хозяйственный из всех известных котов. Он живет в деревне Простоквашино и владеет коровой и теленком, которых не перестает расхваливать.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188913" y="179388"/>
            <a:ext cx="6669087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latin typeface="Cambria" pitchFamily="18" charset="0"/>
              </a:rPr>
              <a:t> </a:t>
            </a:r>
            <a:endParaRPr lang="ru-RU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Кошачья семейка стр.4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День котенка стр.6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Пушистые игры стр.8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История тигренка, любившего принимать         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ванну стр.10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Сделай сам стр.12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Кошачья кухня стр.14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Старый вождь и черная пантера стр.16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Необычная история трех гепардов и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молодой антилопы стр.18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Самые известные коты стр.19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Пушистые стихи стр.20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Раскрась-ка стр.22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Наши питомцы стр.24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5362" name="Рисунок 3" descr="http://keep4u.ru/imgs/b/081006/ca/caa5bbb16531ce7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6086475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D3350-F2E9-441A-8304-DA88602CEB1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883F2-74D5-4A5F-8C16-26C5989B43B2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549275" y="0"/>
            <a:ext cx="5832475" cy="76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Пушистые стихи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Малиновая кошка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У Марфы на кухне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Стояло лукошко,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 котором дремала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Домашняя кошка.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Лукошко стояло,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 кошка дремала,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Дремала на дне,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Улыбаясь во сне.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Марфута спросонок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Пошла к леснику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 лукошком,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Где кошка спала на боку.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Марфута не знала,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Что кошка в лукошке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Дремала на дне,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Улыбаясь во сне...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Лесник, насыпая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Малину в лукошко,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 болтливой Марфутой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Отвлёкся немножко.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Лесник не заметил,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Что кошка в лукошке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Дремала на дне,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Улыбаясь во сне...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 кошка проснулась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выгнула спину,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пробовать стала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Лесную малину.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Никто не заметил,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Что кошка в лукошке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Хихикает тихо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789363" y="1042988"/>
            <a:ext cx="27082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 чмокает лихо!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Лесник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Сковородку с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грибами приносит,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Марфуту любезно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Позавтракать просит.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Над ними хихикает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Кошка в лукошке-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 своё удовольствие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Ест продовольствие!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Марфута наелась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Маслятами на год,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 кошка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Малиновой стала от ягод.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Малиновый зверь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На малиновых лапах,-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Какой благородный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Малиновый запах!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Подходит Марфута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видит в лукошке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Улыбку усатой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Малиновой кошки.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- Таких не бывает!-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Марфута сказала.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- Такие бывают!-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Ей кошка сказала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гордо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Малиновый бант завязала!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(Юнна Мориц)</a:t>
            </a:r>
          </a:p>
        </p:txBody>
      </p:sp>
      <p:pic>
        <p:nvPicPr>
          <p:cNvPr id="34820" name="Рисунок 5" descr="http://i041.radikal.ru/0810/a3/1e8ce6619d7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8" y="107950"/>
            <a:ext cx="17002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6" descr="http://pics.livejournal.com/smittik/pic/000xrhy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7164388"/>
            <a:ext cx="19875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3C286-4213-4F45-BFD4-10B989C91E39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33375" y="0"/>
            <a:ext cx="27797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Вышел тигр погулять	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Вышел тигр погулять.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Запереть его забыли.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Он по улице идёт,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Ни к кому не пристает,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Но от тигра почему-то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Разбегается народ.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Кто на дерево забрался,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Кто укрылся за ларёк,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Кто на крыше оказался,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Кто забился в водосток.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 на ёлке, как игрушки,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Разместились две старушки.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Опустел весь город мигом -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Ведь опасны шутки с тигром.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Видит тигр - город пуст: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"Дай-ка, - думает, - вернусь.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 зоопарке веселей,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Там всегда полно людей!"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(Эдуард Успенский)</a:t>
            </a:r>
          </a:p>
        </p:txBody>
      </p:sp>
      <p:pic>
        <p:nvPicPr>
          <p:cNvPr id="35843" name="Рисунок 3" descr="Рыжие тиг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1863"/>
            <a:ext cx="3133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213100" y="0"/>
            <a:ext cx="2879725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***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Лев в саванне обитает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охотой промышляет.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Он огромен и силён,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Хоть ленив- опасен он.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Из семьи кошачьих он,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Но стоит особняком.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У него широкий нос,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Сзади с кисточкою хвост.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Мощь в его могучих лапах,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не ведает он страха.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Величаво и игриво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Голову венчает грива.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Не коварен, но хитёр,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Обожает он простор.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Любит он хвостом махать,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 в прохладе отдыхать.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Встретив стадо антилоп,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Лев бросается вперёд.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Пыль столбом от сотни ног,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Переходят все в галоп.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Ночью любит лев поспать,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 песок –его кровать.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Иногда, проснувшись ночью,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Он рычит, что было мочи.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Замирают все вокруг,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Страх на них находит вдруг.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Лев же, выполнив свой долг,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Дальше спит без задних ног.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На рассвете лев встаёт,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К водопою он идёт,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Чтобы в речке освежиться,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Заодно воды напиться. 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Обойдя свои владенья,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Дремлет он в тени деревьев.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Вот так просто, без затей,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Дни проводит царь зверей.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(Г. Ронин)</a:t>
            </a:r>
          </a:p>
        </p:txBody>
      </p:sp>
      <p:pic>
        <p:nvPicPr>
          <p:cNvPr id="35845" name="Рисунок 5" descr="http://mamaschool.ru/wp-content/uploads/2012/09/%D0%BB%D1%8C%D0%B2%D1%91%D0%BD%D0%BE%D0%BA21.jpg"/>
          <p:cNvPicPr>
            <a:picLocks noChangeAspect="1" noChangeArrowheads="1"/>
          </p:cNvPicPr>
          <p:nvPr/>
        </p:nvPicPr>
        <p:blipFill>
          <a:blip r:embed="rId3"/>
          <a:srcRect l="11218" t="-5522" b="7362"/>
          <a:stretch>
            <a:fillRect/>
          </a:stretch>
        </p:blipFill>
        <p:spPr bwMode="auto">
          <a:xfrm>
            <a:off x="5445125" y="7380288"/>
            <a:ext cx="14128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72E2-FACC-49F1-9B94-7124E60AD2B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6866" name="Рисунок 2" descr="http://www.35detsad.ru/download/0002-raskraski-detskie/116-raskras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38" y="-612775"/>
            <a:ext cx="7534276" cy="1053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33375" y="-252413"/>
            <a:ext cx="6119813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РАСКРАСЬ-КА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8A33-BD00-498E-8231-4701630913B6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37890" name="Рисунок 2" descr="http://raskrasko.ru/images/cms/thumbs/106b221e464bf10a6719febb4b50a9ae5a48d8f9/1853_a4_auto_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238" y="-776288"/>
            <a:ext cx="7610476" cy="1069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6BC78-AF09-4648-A481-7042A040735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549275" y="0"/>
            <a:ext cx="6048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Наши питомцы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	Присылайте фото своих любимцев и истории о них на наш электронный адрес </a:t>
            </a:r>
            <a:r>
              <a:rPr lang="en-US" sz="1600" u="sng">
                <a:latin typeface="Times New Roman" pitchFamily="18" charset="0"/>
                <a:cs typeface="Times New Roman" pitchFamily="18" charset="0"/>
                <a:hlinkClick r:id="rId2"/>
              </a:rPr>
              <a:t>the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1600" u="sng">
                <a:latin typeface="Times New Roman" pitchFamily="18" charset="0"/>
                <a:cs typeface="Times New Roman" pitchFamily="18" charset="0"/>
                <a:hlinkClick r:id="rId2"/>
              </a:rPr>
              <a:t>rich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1600" u="sng">
                <a:latin typeface="Times New Roman" pitchFamily="18" charset="0"/>
                <a:cs typeface="Times New Roman" pitchFamily="18" charset="0"/>
                <a:hlinkClick r:id="rId2"/>
              </a:rPr>
              <a:t>cat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600" u="sng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и мы обязательно напечатаем их в нашем журнале.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	В первом номере мы печатаем фотографии     талисмана нашей редакции – кошки Маруси.</a:t>
            </a:r>
          </a:p>
        </p:txBody>
      </p:sp>
      <p:pic>
        <p:nvPicPr>
          <p:cNvPr id="38915" name="Рисунок 3" descr="D:\фото\Маруся\DSC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0646">
            <a:off x="230188" y="2016125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D:\фото\Маруся\DSC_0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06312">
            <a:off x="3125788" y="2965450"/>
            <a:ext cx="34305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 descr="D:\фото\Маруся\Фото022др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83221">
            <a:off x="673100" y="4487863"/>
            <a:ext cx="34861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 descr="D:\фото\Маруся\Фото2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34914">
            <a:off x="3143250" y="6154738"/>
            <a:ext cx="34321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FD6FA-E791-45DE-AB93-9096D1865183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525" y="-104775"/>
            <a:ext cx="6848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4800" b="1">
                <a:latin typeface="Times New Roman" pitchFamily="18" charset="0"/>
                <a:cs typeface="Arial" charset="0"/>
              </a:rPr>
              <a:t>ПУШИСТЫЕ ЗВЕРЯТА</a:t>
            </a:r>
            <a:endParaRPr lang="ru-RU" sz="2000" b="1">
              <a:latin typeface="Times New Roman" pitchFamily="18" charset="0"/>
              <a:cs typeface="Arial" charset="0"/>
            </a:endParaRPr>
          </a:p>
          <a:p>
            <a:pPr algn="r"/>
            <a:endParaRPr lang="ru-RU" sz="2000" b="1">
              <a:latin typeface="Times New Roman" pitchFamily="18" charset="0"/>
              <a:cs typeface="Arial" charset="0"/>
            </a:endParaRPr>
          </a:p>
          <a:p>
            <a:pPr algn="r"/>
            <a:r>
              <a:rPr lang="ru-RU" sz="2000" b="1">
                <a:latin typeface="Times New Roman" pitchFamily="18" charset="0"/>
                <a:cs typeface="Arial" charset="0"/>
              </a:rPr>
              <a:t>Редакционная </a:t>
            </a:r>
          </a:p>
          <a:p>
            <a:pPr algn="r"/>
            <a:r>
              <a:rPr lang="ru-RU" sz="2000" b="1">
                <a:latin typeface="Times New Roman" pitchFamily="18" charset="0"/>
                <a:cs typeface="Arial" charset="0"/>
              </a:rPr>
              <a:t>подписка на журнал</a:t>
            </a:r>
            <a:endParaRPr lang="ru-RU">
              <a:cs typeface="Arial" charset="0"/>
            </a:endParaRPr>
          </a:p>
        </p:txBody>
      </p:sp>
      <p:pic>
        <p:nvPicPr>
          <p:cNvPr id="39939" name="Рисунок 3" descr="http://flylex.org.ua/endeavour/wp-content/uploads/2009/04/d0bad0bed1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75"/>
            <a:ext cx="3657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0" y="4572000"/>
            <a:ext cx="685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Подписывайтесь на наш журнал и Вы узнаете еще много нового о пушистых обитателях нашей планеты.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	Платежное поручение вы можете найти на нашем сайте: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plushanimals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com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Рисунок 5" descr="http://www.rulez-t.info/uploads/posts/2009-06/1246187365_cats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905500"/>
            <a:ext cx="4648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80B90-8FD6-46E8-A77B-F56EF96A3FA8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0" y="0"/>
            <a:ext cx="6858000" cy="855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 следующем номере вы узнаете: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Кто входит в собачью семью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Почему волк воет на луну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Что любят на обед шакалы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 много новых игр, </a:t>
            </a: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загадок и историй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40963" name="Рисунок 3" descr="http://www.bioaa.info/she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0824">
            <a:off x="3713163" y="1449388"/>
            <a:ext cx="29591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http://i53.beon.ru/79/69/46979/77/2183977/wol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919">
            <a:off x="163513" y="3570288"/>
            <a:ext cx="274002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" descr="http://mul.3dn.ru/4/maugli.cd1.0-08-56.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0493">
            <a:off x="3738563" y="4786313"/>
            <a:ext cx="29194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6" descr="http://forumimage.ru/uploads/20111016/1318771238590087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67824">
            <a:off x="374650" y="6564313"/>
            <a:ext cx="29448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D:\фото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0"/>
            <a:ext cx="6000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D:\фото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3851275"/>
            <a:ext cx="676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D:\фото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825" y="5505450"/>
            <a:ext cx="6016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D:\фото\73664971_3023928_a6e657e0e45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4716463"/>
            <a:ext cx="26797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6613" y="179388"/>
            <a:ext cx="60213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Здравствуйте,  дорогие ребята и их родители!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 своих руках Вы держите уникальный журнал! На его страницах Вы откроете для себя много нового о братьях наших меньших. Вас ждет интересная информация о всевозможных животных, интересные истории, стихи и множество загадок. Мы искренне надеемся, что Вам понравится.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Первый номер мы решили посвятить кошкам. У многих дома живут кошки, все мы их видели и много о них знаем. Но речь в нашем номере пойдет не только о домашних питомцах, но и об их диких родственниках: львах, тиграх, ирбисах и многих других. Здесь то Вы и откроете для себя много нового…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Смагина Мария, Смагина Оксана</a:t>
            </a: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(редакторы)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E6559-644E-4507-8B7C-A4D41F2C96F5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0" y="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Кошачья семейка</a:t>
            </a:r>
          </a:p>
        </p:txBody>
      </p:sp>
      <p:pic>
        <p:nvPicPr>
          <p:cNvPr id="17410" name="Рисунок 2" descr="D:\фото\Элитарное искусство\Мусе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1550"/>
            <a:ext cx="36480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644900" y="900113"/>
            <a:ext cx="32131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Домашняя кошка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Эти животные живут в наших домах, радуя нас своей красотой и лаской. Существует более 45 различных пород домашних кошек, каждая из которых по-своему уникальна. 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7412" name="Рисунок 4" descr="http://zooclub.ru/attach/wild/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2484438"/>
            <a:ext cx="29241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76250" y="2700338"/>
            <a:ext cx="331311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Лев, как всем известно, - царь зверей. Этот титул он, несомненно, получил за свою роскошную гриву. Большую часть дня эти огромные кошки проводят во сне. Они не любят одиночества и потому живут большими семьями – прайдами. </a:t>
            </a:r>
          </a:p>
        </p:txBody>
      </p:sp>
      <p:pic>
        <p:nvPicPr>
          <p:cNvPr id="17414" name="Рисунок 6" descr="http://givotnie.com/wp-content/uploads/2011/04/bengalskej_tegr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6100"/>
            <a:ext cx="31194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068638" y="4643438"/>
            <a:ext cx="37893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 тигра роскошная полосатая шкура, которая является не просто украшением. В высокой траве такая шубка – отличный камуфляж. Тигр ведет одинокий образ жизни. Свой участок он защищает от вторжений непрошеных гостей, поэтому большие кошки стараются не встречаться друг с другом.</a:t>
            </a:r>
          </a:p>
        </p:txBody>
      </p:sp>
      <p:pic>
        <p:nvPicPr>
          <p:cNvPr id="17416" name="Рисунок 8" descr="http://img0.liveinternet.ru/images/attach/b/3/10/778/10778355_gepard_pered_pruyzhk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0925" y="6516688"/>
            <a:ext cx="3267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115888" y="6732588"/>
            <a:ext cx="3384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Гепард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Гепард – самое быстрое животное на земле. Кроме того, он умеют лазать по деревьям, только не очень высоко. Деревья служат местами для отдыха и прекрасными площадками для осмотра местности. Гепард предпочитает жить один и постоянно путешествует.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68E56-0A7C-45E8-83E1-575D32F0BA3D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http://www.moscowzoo.ru/images/a43_0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81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213100" y="0"/>
            <a:ext cx="36449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Ирбис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Ирбис (снежный барс) живет в снежных горах, поэтому в маскировке ему помогает белая шубка. Шерсть у ирбиса очень густая и мягкая, что позволяет ему не замерзнуть холодными ночами.  Ирбисы, как и другие большие кошки, - одиночки. Так им удобнее охотиться. Во время охоты они часто прыгают на добычу с выступа в скале, опираясь на свой длинный пушистый хвост.</a:t>
            </a:r>
          </a:p>
        </p:txBody>
      </p:sp>
      <p:pic>
        <p:nvPicPr>
          <p:cNvPr id="18435" name="Рисунок 3" descr="http://animalbox.ru/wp-content/uploads/2011/02/lunx_lun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2411413"/>
            <a:ext cx="2997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33375" y="2555875"/>
            <a:ext cx="33829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Рысь – северная кошка, живущая в заснеженных лесах. Рыси бывают самых разных цветов, но на концах ушек у них, непременно, пушистые «кисточки», а хвост очень короткий. Рысь – прекрасный охотник. Она отлично лазает по деревьям и скалам, плавает. </a:t>
            </a:r>
          </a:p>
        </p:txBody>
      </p:sp>
      <p:pic>
        <p:nvPicPr>
          <p:cNvPr id="18437" name="Рисунок 5" descr="http://www.kto-takoy.ru/wp-content/uploads/2010/01/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3076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284538" y="4932363"/>
            <a:ext cx="35734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Пума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Пума (горный лев) – отличный прыгун, живущий в горах Америки. Пума – тихое животное, она почти не издает звуков и не кричит. Пума очень хозяйственна и любит делать запасы пищи, чтобы можно было не охотиться около недели.</a:t>
            </a:r>
          </a:p>
        </p:txBody>
      </p:sp>
      <p:pic>
        <p:nvPicPr>
          <p:cNvPr id="18439" name="Рисунок 7" descr="http://upload.wikimedia.org/wikipedia/commons/thumb/8/8c/Manul_close.jpg/275px-Manul_clo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8075" y="6804025"/>
            <a:ext cx="3209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60350" y="6865938"/>
            <a:ext cx="33131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Манул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Манул очень похож на обычную домашнюю кошку, но гораздо толще ее и шерсть его намного гуще. Манул живет в лесах и скалах. Он устраивает себе постоянный дом в пещерах, где спит целыми днями. Манул не умеет быстро бегать и при опасности предпочитает прятаться в ветках деревьев.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7249-C555-4481-9B40-C3173BB53167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2A65-8266-4128-BBEC-B2457BD5E127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04813" y="0"/>
            <a:ext cx="64531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Детенышей всех кошек называют котятами. </a:t>
            </a:r>
          </a:p>
          <a:p>
            <a:pPr algn="ctr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Вот как проходит их день: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9459" name="Рисунок 3" descr="Обои Котенок умывается - 1024x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7088"/>
            <a:ext cx="26765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708275" y="900113"/>
            <a:ext cx="40338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1. Утро начинается с умывания. Иногда, маме приходится помогать котятам в этом трудном деле.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9461" name="Рисунок 5" descr="http://99px.ru/sstorage/56/2012/06/image_562706122259172690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1763713"/>
            <a:ext cx="3257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0" y="2916238"/>
            <a:ext cx="35734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У котенка шерстка гладкая,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И она, наверно, сладкая,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Потому что Васька рыжий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Часто-часто шерстку лижет.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(Селянин Ростислав)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9463" name="Рисунок 7" descr="http://megakoshka.ru/7_leto_2011/708731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0200"/>
            <a:ext cx="2946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86113" y="4067175"/>
            <a:ext cx="36718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2. Ни одно утро не обходится без завтрака. Котята очень любят молоко.</a:t>
            </a:r>
          </a:p>
          <a:p>
            <a:pPr algn="ctr"/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Шесть котят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Шесть котят есть хотят.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Дай им каши с молоком.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Пусть лакают языком,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Потому что кошки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Не едят из ложки.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(С. Я. Маршак)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Рисунок 9" descr="http://megakoshka.ru/5_vesna_2011/6101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1825" y="6372225"/>
            <a:ext cx="36861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333375" y="6443663"/>
            <a:ext cx="26638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3. Теперь пора и поиграть.</a:t>
            </a:r>
          </a:p>
          <a:p>
            <a:pPr algn="ctr"/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Котенок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Котёнок возится с клубком: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То подползет к нему тайком,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То на клубок начнет кидаться,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Толкнет его, отпрыгнет вбок...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Никак не может догадаться,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Что здесь не мышка, а клубок.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>
                <a:latin typeface="Times New Roman" pitchFamily="18" charset="0"/>
                <a:cs typeface="Times New Roman" pitchFamily="18" charset="0"/>
              </a:rPr>
              <a:t>(А. Л. Батро)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A7AC6-98B6-4A0C-880A-0339EED1FB10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1506" name="Рисунок 2" descr="http://www.ljplus.ru/img4/k/v/kv_nn_sa/__ForCo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7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852738" y="0"/>
            <a:ext cx="40052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4. В будущем котенок должен стать смелым и сильным охотником. Для этого мама учит его охотиться.</a:t>
            </a:r>
          </a:p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-Что ты, кошка, сторожишь?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-Сторожу у норки мышь!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Выйдет мышка невзначай,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Приглашу её на чай!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(В. Лунин)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77825" y="2124075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5. В течение дня котята активно занимаются спортом: бегают, прыгают, ползают и лазают. </a:t>
            </a:r>
          </a:p>
        </p:txBody>
      </p:sp>
      <p:pic>
        <p:nvPicPr>
          <p:cNvPr id="21509" name="Рисунок 6" descr="http://de.trinixy.ru/pics3/20080724/podborka_340_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2700338"/>
            <a:ext cx="2676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http://stat11.privet.ru/lr/0831a851885597a28389b94a8b8f7ec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2700338"/>
            <a:ext cx="2028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476250" y="5148263"/>
            <a:ext cx="6381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Котенок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Если кто-то с места сдвинется,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На него котёнок кинется.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Если что-нибудь покатится,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За него котёнок схватится.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Прыг-скок! Цац-царап!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Не уйдёшь из наших лап!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(В. Берестов)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6. Ну и конечно же, чтобы вырасти большим и сильным, котенку нужно отдыхать. </a:t>
            </a:r>
          </a:p>
          <a:p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Кошкин сон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Вот кошка дремлет на окошке, 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Мурлычет - просто благодать. 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А что сегодня снится кошке - </a:t>
            </a:r>
            <a:br>
              <a:rPr lang="ru-RU" sz="1400" i="1">
                <a:latin typeface="Times New Roman" pitchFamily="18" charset="0"/>
                <a:cs typeface="Times New Roman" pitchFamily="18" charset="0"/>
              </a:rPr>
            </a:br>
            <a:r>
              <a:rPr lang="ru-RU" sz="1400" i="1">
                <a:latin typeface="Times New Roman" pitchFamily="18" charset="0"/>
                <a:cs typeface="Times New Roman" pitchFamily="18" charset="0"/>
              </a:rPr>
              <a:t>Лишь мышка может отгадать.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(М. Пляцковский)</a:t>
            </a:r>
          </a:p>
        </p:txBody>
      </p:sp>
      <p:pic>
        <p:nvPicPr>
          <p:cNvPr id="21512" name="Рисунок 9" descr="http://st.gdefon.ru/wallpapers_original/wallpapers/244277_kotyata_spyat_chernyj_ryzhij_1920x1200_(www.GdeFon.ru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7235825"/>
            <a:ext cx="3429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52CE5-CE4F-48C3-AFED-2A8792B4A170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0" y="0"/>
            <a:ext cx="6858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Пушистые игры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1. Все кошки – хищники, они питаются мясом и рыбой.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Помоги котенку Гав выбрать, что лучше съесть на завтрак.</a:t>
            </a:r>
          </a:p>
        </p:txBody>
      </p:sp>
      <p:pic>
        <p:nvPicPr>
          <p:cNvPr id="22531" name="Рисунок 3" descr="https://st.free-lance.ru/users/DigitalPapa/upload/f_4c6253599c8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53975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2"/>
          <p:cNvSpPr>
            <a:spLocks noChangeArrowheads="1"/>
          </p:cNvSpPr>
          <p:nvPr/>
        </p:nvSpPr>
        <p:spPr bwMode="auto">
          <a:xfrm>
            <a:off x="5589588" y="179388"/>
            <a:ext cx="495300" cy="561975"/>
          </a:xfrm>
          <a:prstGeom prst="wedgeEllipseCallout">
            <a:avLst>
              <a:gd name="adj1" fmla="val 32306"/>
              <a:gd name="adj2" fmla="val 7338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cs typeface="Arial" charset="0"/>
              </a:rPr>
              <a:t>?</a:t>
            </a:r>
            <a:endParaRPr lang="ru-RU">
              <a:cs typeface="Arial" charset="0"/>
            </a:endParaRPr>
          </a:p>
        </p:txBody>
      </p:sp>
      <p:pic>
        <p:nvPicPr>
          <p:cNvPr id="22533" name="Рисунок 6" descr="http://t0.gstatic.com/images?q=tbn:ANd9GcTPkGkRx_LCWLQlj0Ny5WqSIzUsKbE-NscGbxQrdZ2ZdsTX9bjLrSqWNFU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2988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 descr="http://otvechaem.com/uploads/posts/2010-06/1276691861_118954123046e6f56e216dd1.50503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1042988"/>
            <a:ext cx="15478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8" descr="http://img15.nnm.ru/b/7/b/7/a/32d8418e850cefb8a46fd61acc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042988"/>
            <a:ext cx="173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620713" y="2268538"/>
            <a:ext cx="4464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А.	              Б.	                                В.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476250" y="2843213"/>
            <a:ext cx="5905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2. А этот котик очень любит рыбку, но он потерялся! Помоги ему отыскать правильную дорогу к любимому лакомству.</a:t>
            </a:r>
          </a:p>
        </p:txBody>
      </p:sp>
      <p:pic>
        <p:nvPicPr>
          <p:cNvPr id="22538" name="Рисунок 12" descr="D:\фото\Для журнала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75" y="3563938"/>
            <a:ext cx="5810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13BBE-56E9-40E0-B013-E916E6E10A00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49275" y="0"/>
            <a:ext cx="5759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3. Все кошки охотятся из засады. Выбери того, кому сегодня точно ничего не поймать.</a:t>
            </a:r>
          </a:p>
        </p:txBody>
      </p:sp>
      <p:pic>
        <p:nvPicPr>
          <p:cNvPr id="23555" name="Рисунок 9" descr="http://morozovsm.ru/photogal/download/22132/Animals+7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0"/>
            <a:ext cx="1962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0" descr="http://farm1.static.flickr.com/108/288434946_0577f8cdf6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75" y="539750"/>
            <a:ext cx="1962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1" descr="http://t0.gstatic.com/images?q=tbn:ANd9GcQuaGNreHEkGySYCunEidAeqJ7LPgkW3WpO5_xjV1HdEc5hSD8nxRtQdEoXt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538" y="539750"/>
            <a:ext cx="1962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2" descr="http://www.photo-finish.ru/wp-content/uploads/2010/05/16/750_201005162117276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5225" y="539750"/>
            <a:ext cx="18827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0713" y="1835150"/>
            <a:ext cx="5976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А.	               Б.	              В. 	           Г.</a:t>
            </a:r>
          </a:p>
        </p:txBody>
      </p:sp>
      <p:sp>
        <p:nvSpPr>
          <p:cNvPr id="23560" name="TextBox 20"/>
          <p:cNvSpPr txBox="1">
            <a:spLocks noChangeArrowheads="1"/>
          </p:cNvSpPr>
          <p:nvPr/>
        </p:nvSpPr>
        <p:spPr bwMode="auto">
          <a:xfrm>
            <a:off x="549275" y="2124075"/>
            <a:ext cx="561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4. Котята весело играли и все на свете перепутали. Может ты разберешься, где чья мама? Соедини котят (под цифрами) с их мамами (под буквами).</a:t>
            </a:r>
          </a:p>
        </p:txBody>
      </p:sp>
      <p:pic>
        <p:nvPicPr>
          <p:cNvPr id="23561" name="Рисунок 21" descr="http://www.olgino.info/forum/uploads/monthly_09_2012/post-10787-0-42308200-1347703837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16238"/>
            <a:ext cx="1809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22" descr="http://newvesti.ru/uploads/posts/2010-03/1269928061_pictu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4313" y="2916238"/>
            <a:ext cx="1819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23" descr="http://st.gdefon.ru/wallpapers_original/wallpapers/218063_kotenok_-rys_1600x1200_(www.GdeFon.ru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8638" y="2916238"/>
            <a:ext cx="1866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24" descr="http://f1.foto.rambler.ru/preview/r/668x515/4cf21546-cef6-9a4f-b29e-690d6185eea8/%D1%82%D0%B8%D0%B3%D1%80%D1%91%D0%BD%D0%BE%D0%B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9163" y="2916238"/>
            <a:ext cx="21288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92150" y="4572000"/>
            <a:ext cx="5257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                                 3.	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4.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	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6" name="Рисунок 26" descr="http://horoscopes.rambler.ru/images/45689_45.1164733428.5657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219700"/>
            <a:ext cx="1809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Рисунок 27" descr="http://www.outdoors.ru/hunter/img/tiger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57338" y="5219700"/>
            <a:ext cx="1885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Рисунок 28" descr="http://pet-cat.ru/fotogalereya/image.raw?type=img&amp;id=6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68638" y="5219700"/>
            <a:ext cx="1895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Рисунок 29" descr="http://zooclub.ru/attach/fotogal/oboi/hish/10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4413" y="5219700"/>
            <a:ext cx="20335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TextBox 30"/>
          <p:cNvSpPr txBox="1">
            <a:spLocks noChangeArrowheads="1"/>
          </p:cNvSpPr>
          <p:nvPr/>
        </p:nvSpPr>
        <p:spPr bwMode="auto">
          <a:xfrm>
            <a:off x="404813" y="6804025"/>
            <a:ext cx="2808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5. Загадки: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1. Что за зверь со мной играет? –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 Не мычит, не ржёт, не лает,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 Нападает на клубки,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 Прячет в лапах коготки. </a:t>
            </a:r>
          </a:p>
        </p:txBody>
      </p:sp>
      <p:sp>
        <p:nvSpPr>
          <p:cNvPr id="23571" name="TextBox 31"/>
          <p:cNvSpPr txBox="1">
            <a:spLocks noChangeArrowheads="1"/>
          </p:cNvSpPr>
          <p:nvPr/>
        </p:nvSpPr>
        <p:spPr bwMode="auto">
          <a:xfrm>
            <a:off x="3429000" y="7019925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2. Царь зверей раскатисто рычит,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 Всех зверей собрать спешит,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 На камень грациозно сев,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    Скажите, кто же это - …</a:t>
            </a:r>
          </a:p>
        </p:txBody>
      </p:sp>
      <p:sp>
        <p:nvSpPr>
          <p:cNvPr id="23572" name="TextBox 32"/>
          <p:cNvSpPr txBox="1">
            <a:spLocks noChangeArrowheads="1"/>
          </p:cNvSpPr>
          <p:nvPr/>
        </p:nvSpPr>
        <p:spPr bwMode="auto">
          <a:xfrm>
            <a:off x="1844675" y="7885113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3. Раз — полоска, два — полоска...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Рыжий зверь идет в матроске!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Три, четыре, пять и шесть...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Хочет всех поймать и съесть!</a:t>
            </a:r>
          </a:p>
        </p:txBody>
      </p:sp>
      <p:sp>
        <p:nvSpPr>
          <p:cNvPr id="23573" name="Text Box 13"/>
          <p:cNvSpPr txBox="1">
            <a:spLocks noChangeArrowheads="1"/>
          </p:cNvSpPr>
          <p:nvPr/>
        </p:nvSpPr>
        <p:spPr bwMode="auto">
          <a:xfrm>
            <a:off x="2705100" y="8905875"/>
            <a:ext cx="4152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ru-RU" sz="1100">
                <a:latin typeface="Times New Roman" pitchFamily="18" charset="0"/>
                <a:cs typeface="Arial" charset="0"/>
              </a:rPr>
              <a:t>Ответы: 1.В, 3.Г, 4. 1-В 2-Г 3-А 4-Б, 5. 1 Котенок 2 Лев 3 Тигр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3005</Words>
  <Application>Microsoft Office PowerPoint</Application>
  <PresentationFormat>Экран (4:3)</PresentationFormat>
  <Paragraphs>312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Constantia</vt:lpstr>
      <vt:lpstr>Arial</vt:lpstr>
      <vt:lpstr>Calibri</vt:lpstr>
      <vt:lpstr>Wingdings 2</vt:lpstr>
      <vt:lpstr>Cambria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Пушистые зверята</dc:title>
  <dc:creator>RePack by SPecialiST</dc:creator>
  <cp:lastModifiedBy>Admin</cp:lastModifiedBy>
  <cp:revision>20</cp:revision>
  <dcterms:created xsi:type="dcterms:W3CDTF">2012-12-16T11:15:51Z</dcterms:created>
  <dcterms:modified xsi:type="dcterms:W3CDTF">2013-08-06T17:09:23Z</dcterms:modified>
</cp:coreProperties>
</file>