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9" r:id="rId3"/>
    <p:sldId id="258" r:id="rId4"/>
    <p:sldId id="257" r:id="rId5"/>
    <p:sldId id="259" r:id="rId6"/>
    <p:sldId id="261" r:id="rId7"/>
    <p:sldId id="262" r:id="rId8"/>
    <p:sldId id="263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rt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pic>
        <p:nvPicPr>
          <p:cNvPr id="10" name="Рисунок 9" descr="P1070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0648"/>
            <a:ext cx="4248472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26642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748464" cy="640871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мини-музей</a:t>
            </a:r>
          </a:p>
          <a:p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7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КУЗИ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Использованы авторские фотографии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t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428628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комбинированного вида№7 «Огонёк»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428737"/>
            <a:ext cx="4214842" cy="21717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 Щербакова Ольга Геннадьевна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1квалификационной категории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ДОМОВЁНОК  КУЗЯ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P104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87043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1070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57200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26503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Предметы быта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 descr="P1040063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355976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P104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3312368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301034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Рисунок 4" descr="P107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40059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104456" cy="3013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1040063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8640"/>
            <a:ext cx="417646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1040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01008"/>
            <a:ext cx="39604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70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7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733760" cy="459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утюга</a:t>
            </a:r>
            <a:endParaRPr lang="ru-RU" sz="4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17032"/>
            <a:ext cx="4042792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детей из кружка «Глиняные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забавки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P107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48680"/>
            <a:ext cx="2419856" cy="170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70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403244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70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3501008"/>
            <a:ext cx="386001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народной игрушкой</a:t>
            </a:r>
            <a:endParaRPr lang="ru-RU" sz="4800" dirty="0"/>
          </a:p>
        </p:txBody>
      </p:sp>
      <p:pic>
        <p:nvPicPr>
          <p:cNvPr id="6" name="Рисунок 5" descr="P1070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4464496" cy="401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70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53650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4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1966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4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71744"/>
            <a:ext cx="4214842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41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</vt:lpstr>
      <vt:lpstr>Автор:  Щербакова Ольга Геннадьевна воспитатель 1квалификационной категории</vt:lpstr>
      <vt:lpstr>ДОМОВЁНОК  КУЗЯ</vt:lpstr>
      <vt:lpstr>Предметы быта</vt:lpstr>
      <vt:lpstr>Слайд 5</vt:lpstr>
      <vt:lpstr>Из истории утюга</vt:lpstr>
      <vt:lpstr>Работы детей из кружка «Глиняные забавки»</vt:lpstr>
      <vt:lpstr>Знакомство с народной игрушкой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41</cp:revision>
  <dcterms:created xsi:type="dcterms:W3CDTF">2014-03-07T10:09:30Z</dcterms:created>
  <dcterms:modified xsi:type="dcterms:W3CDTF">2014-03-11T19:19:21Z</dcterms:modified>
</cp:coreProperties>
</file>