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6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8859E-9C16-49BC-BFE4-40A09470E29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87769-B0E2-4B2B-9B00-FC0943404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7769-B0E2-4B2B-9B00-FC09434044C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7769-B0E2-4B2B-9B00-FC09434044C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2;&#1088;&#1072;&#1089;&#1080;&#1074;&#1072;&#1103;&#1084;&#1091;&#1079;&#1099;&#1082;&#1072;\Krasivaya_muzyka_-_Poslushajte_(iPlayer.fm)%20(1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изитка Данилова2(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pic>
        <p:nvPicPr>
          <p:cNvPr id="5" name="Рисунок 4" descr="Отсканировано 22.10.2010 10-5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86512" y="3286124"/>
            <a:ext cx="2571768" cy="321471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Krasivaya_muzyka_-_Poslushajte_(iPlayer.fm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зитка Данилова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pic>
        <p:nvPicPr>
          <p:cNvPr id="3" name="Рисунок 2" descr="Изображение 32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15074" y="3786190"/>
            <a:ext cx="2786082" cy="2786082"/>
          </a:xfrm>
          <a:prstGeom prst="rect">
            <a:avLst/>
          </a:prstGeom>
        </p:spPr>
      </p:pic>
    </p:spTree>
  </p:cSld>
  <p:clrMapOvr>
    <a:masterClrMapping/>
  </p:clrMapOvr>
  <p:transition advTm="1920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2</Paragraphs>
  <Slides>2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3</cp:revision>
  <dcterms:modified xsi:type="dcterms:W3CDTF">2013-09-19T15:42:29Z</dcterms:modified>
</cp:coreProperties>
</file>