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1A66-D30C-42A4-B988-3BC1A513941A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73BF-35C0-4C50-93D3-F2E60371A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968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1A66-D30C-42A4-B988-3BC1A513941A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73BF-35C0-4C50-93D3-F2E60371A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47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1A66-D30C-42A4-B988-3BC1A513941A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73BF-35C0-4C50-93D3-F2E60371A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414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1A66-D30C-42A4-B988-3BC1A513941A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73BF-35C0-4C50-93D3-F2E60371A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776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1A66-D30C-42A4-B988-3BC1A513941A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73BF-35C0-4C50-93D3-F2E60371A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995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1A66-D30C-42A4-B988-3BC1A513941A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73BF-35C0-4C50-93D3-F2E60371A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111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1A66-D30C-42A4-B988-3BC1A513941A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73BF-35C0-4C50-93D3-F2E60371A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527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1A66-D30C-42A4-B988-3BC1A513941A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73BF-35C0-4C50-93D3-F2E60371A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2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1A66-D30C-42A4-B988-3BC1A513941A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73BF-35C0-4C50-93D3-F2E60371A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763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1A66-D30C-42A4-B988-3BC1A513941A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73BF-35C0-4C50-93D3-F2E60371A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7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1A66-D30C-42A4-B988-3BC1A513941A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73BF-35C0-4C50-93D3-F2E60371A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48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1A66-D30C-42A4-B988-3BC1A513941A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A73BF-35C0-4C50-93D3-F2E60371A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141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59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112568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WP_000898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1763688" y="332656"/>
            <a:ext cx="5400600" cy="6336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9401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256584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WP_000899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1619672" y="260648"/>
            <a:ext cx="5400600" cy="6336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1742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256584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WP_000900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1763688" y="332656"/>
            <a:ext cx="5400600" cy="6336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9292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328592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WP_000901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2051720" y="332656"/>
            <a:ext cx="5040560" cy="6120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3553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824536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WP_000905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2109787" y="404664"/>
            <a:ext cx="4924425" cy="5976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9825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88632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WP_000906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1914525" y="332656"/>
            <a:ext cx="5314950" cy="6192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8798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4968552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WP_000907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1914525" y="260648"/>
            <a:ext cx="4961731" cy="6192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0532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65939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9980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1767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Разработчик: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воспитатель 2 категории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Межлумова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Р.А.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Образовательная область: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коммуникация (речевое развитие детей подготовительной группы)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Области интеграции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 социализация, познание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Вид проекта: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информационный долгосрочный групповой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Продолжительность: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2012-2013 учебный год (сентябрь – май)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Участники: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воспитатель, дети подготовительной группы, родители</a:t>
            </a:r>
            <a:r>
              <a:rPr lang="ru-RU" sz="2800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880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94421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="" xmlns:p14="http://schemas.microsoft.com/office/powerpoint/2010/main" val="3428473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19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проблемы: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большинстве современных семей уклад жизни в соответствии с отечественными православными традициями утрачен. Дискредитация  социального института семьи привела к тому, что молодое поколение в настоящее время лишено прежнего социального опыта создания устойчивой многодетной семьи.</a:t>
            </a:r>
            <a:b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Россия – родина для многих. Но для того, чтобы считать себя её сыном или дочерью, необходимо ощутить духовную жизнь своего народа и творчески утвердить себя в ней, принять русский язык, историю и культуру страны как свои собственные. Духовный, творческий патриотизм надо прививать с раннего детства. Но духовный патриотизм – это отношение не только к Богу, но и миру и социуму как творению Божию; к человеку как «образу Божию», отношение к природному миру и телу человека как храму Божию; духовное понимание миропорядка и его смысла, определение своего места в мире и назначения в нём. Для русской культуры и русского человека определяющую роль в его мировоззрении играет православная вера и православный уклад жизни. Поэтому целесообразно вводить теоцентрическую модель дошкольного духовно-нравственного воспитания. Надо дать воспитанникам возможность обретения спасительного духовно-нравственного опыта через приобщение их к истокам православной культуры, ориентирующим их на добро, истину, любовь и веру в образцах православной жизни.</a:t>
            </a:r>
            <a:b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845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Задачи: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Знакомство с культурно-историческими событиями и явлениями с целью воссоздания и укоренения семейных, народных и общечеловеческих традиций.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Дать детям первоначальные представления о православных праздниках, устройстве храма, правилами поведения в храме.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Воспитание заботливого, уважительного и внимательного отношения к малой родине, её народу, культуре, святыням.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Формирование нравственных ориентиров добра, истины и любви, развитие способности к сопереживанию.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Создание условий, в которых дети смогли бы наполнить своё развитие новым духовным содержанием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838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6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Работа с родителями</a:t>
            </a: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Для успешной реализации проекта по духовно-нравственному воспитанию детей перед родителями были поставлены задачи совместно с детьми собрать информацию, обработать её и представить результаты в виде небольших рефератов, презентаций, поделок, фотографий по разным темам, таким как: церковные праздники «Рождество», «Покров», «Крещение», «Сретение», «Благовещение», «Вербное Воскресенье», «Пасха», а также «Что такое милосердие», «Храмы Белгорода», «Молитва – разговор с Богом», «Небесные покровители Белгорода», «День Ангела», «Храм – дом Божий».</a:t>
            </a: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858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32656"/>
            <a:ext cx="8229600" cy="59046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Предварительная работа: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Успех же непосредственно самой педагогической работы во многом будет зависеть от взаимодействия трёх главных субъектов духовно-нравственного воспитания: детского сада, семьи и Церкви. Безусловно, духовно-нравственное развитие невозможно и без участия семьи, потому что только в семье может осуществляться постоянная духовная жизнь.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041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2376264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реализации</a:t>
            </a:r>
            <a:endParaRPr lang="ru-RU" sz="7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5048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95232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Перспектива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 уметь определять свою жизнь в связи с культурными календарными событиями, влиять в этом отношении на семью, друзей, знакомых.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</a:b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708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256584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WP_000897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1907704" y="332656"/>
            <a:ext cx="5400600" cy="6192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9098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102</Words>
  <Application>Microsoft Office PowerPoint</Application>
  <PresentationFormat>Экран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Разработчик: воспитатель 2 категории  Межлумова Р.А. Образовательная область: коммуникация (речевое развитие детей подготовительной группы) Области интеграции: социализация, познание Вид проекта: информационный долгосрочный групповой Продолжительность: 2012-2013 учебный год (сентябрь – май) Участники: воспитатель, дети подготовительной группы, родители </vt:lpstr>
      <vt:lpstr>Актуальность проблемы: в большинстве современных семей уклад жизни в соответствии с отечественными православными традициями утрачен. Дискредитация  социального института семьи привела к тому, что молодое поколение в настоящее время лишено прежнего социального опыта создания устойчивой многодетной семьи.   Россия – родина для многих. Но для того, чтобы считать себя её сыном или дочерью, необходимо ощутить духовную жизнь своего народа и творчески утвердить себя в ней, принять русский язык, историю и культуру страны как свои собственные. Духовный, творческий патриотизм надо прививать с раннего детства. Но духовный патриотизм – это отношение не только к Богу, но и миру и социуму как творению Божию; к человеку как «образу Божию», отношение к природному миру и телу человека как храму Божию; духовное понимание миропорядка и его смысла, определение своего места в мире и назначения в нём. Для русской культуры и русского человека определяющую роль в его мировоззрении играет православная вера и православный уклад жизни. Поэтому целесообразно вводить теоцентрическую модель дошкольного духовно-нравственного воспитания. Надо дать воспитанникам возможность обретения спасительного духовно-нравственного опыта через приобщение их к истокам православной культуры, ориентирующим их на добро, истину, любовь и веру в образцах православной жизни. </vt:lpstr>
      <vt:lpstr>Задачи:  Знакомство с культурно-историческими событиями и явлениями с целью воссоздания и укоренения семейных, народных и общечеловеческих традиций. Дать детям первоначальные представления о православных праздниках, устройстве храма, правилами поведения в храме.  Воспитание заботливого, уважительного и внимательного отношения к малой родине, её народу, культуре, святыням. Формирование нравственных ориентиров добра, истины и любви, развитие способности к сопереживанию. Создание условий, в которых дети смогли бы наполнить своё развитие новым духовным содержанием</vt:lpstr>
      <vt:lpstr> Работа с родителями   Для успешной реализации проекта по духовно-нравственному воспитанию детей перед родителями были поставлены задачи совместно с детьми собрать информацию, обработать её и представить результаты в виде небольших рефератов, презентаций, поделок, фотографий по разным темам, таким как: церковные праздники «Рождество», «Покров», «Крещение», «Сретение», «Благовещение», «Вербное Воскресенье», «Пасха», а также «Что такое милосердие», «Храмы Белгорода», «Молитва – разговор с Богом», «Небесные покровители Белгорода», «День Ангела», «Храм – дом Божий». </vt:lpstr>
      <vt:lpstr>Предварительная работа:  Успех же непосредственно самой педагогической работы во многом будет зависеть от взаимодействия трёх главных субъектов духовно-нравственного воспитания: детского сада, семьи и Церкви. Безусловно, духовно-нравственное развитие невозможно и без участия семьи, потому что только в семье может осуществляться постоянная духовная жизнь. </vt:lpstr>
      <vt:lpstr>План реализации</vt:lpstr>
      <vt:lpstr>    Перспектива: уметь определять свою жизнь в связи с культурными календарными событиями, влиять в этом отношении на семью, друзей, знакомых.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800898</dc:creator>
  <cp:lastModifiedBy>Самир</cp:lastModifiedBy>
  <cp:revision>11</cp:revision>
  <dcterms:created xsi:type="dcterms:W3CDTF">2013-05-27T07:10:37Z</dcterms:created>
  <dcterms:modified xsi:type="dcterms:W3CDTF">2013-08-11T05:56:43Z</dcterms:modified>
</cp:coreProperties>
</file>