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A0A00-C4C3-427F-BB47-B06686082541}" type="datetimeFigureOut">
              <a:rPr lang="ru-RU" smtClean="0"/>
              <a:t>01.06.2013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3373-817D-448E-85F0-D726AB70D39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A0A00-C4C3-427F-BB47-B06686082541}" type="datetimeFigureOut">
              <a:rPr lang="ru-RU" smtClean="0"/>
              <a:t>01.06.2013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3373-817D-448E-85F0-D726AB70D3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A0A00-C4C3-427F-BB47-B06686082541}" type="datetimeFigureOut">
              <a:rPr lang="ru-RU" smtClean="0"/>
              <a:t>01.06.2013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3373-817D-448E-85F0-D726AB70D3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A0A00-C4C3-427F-BB47-B06686082541}" type="datetimeFigureOut">
              <a:rPr lang="ru-RU" smtClean="0"/>
              <a:t>01.06.2013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3373-817D-448E-85F0-D726AB70D3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A0A00-C4C3-427F-BB47-B06686082541}" type="datetimeFigureOut">
              <a:rPr lang="ru-RU" smtClean="0"/>
              <a:t>01.06.2013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3373-817D-448E-85F0-D726AB70D39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A0A00-C4C3-427F-BB47-B06686082541}" type="datetimeFigureOut">
              <a:rPr lang="ru-RU" smtClean="0"/>
              <a:t>01.06.2013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3373-817D-448E-85F0-D726AB70D3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A0A00-C4C3-427F-BB47-B06686082541}" type="datetimeFigureOut">
              <a:rPr lang="ru-RU" smtClean="0"/>
              <a:t>01.06.2013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3373-817D-448E-85F0-D726AB70D3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A0A00-C4C3-427F-BB47-B06686082541}" type="datetimeFigureOut">
              <a:rPr lang="ru-RU" smtClean="0"/>
              <a:t>01.06.2013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3373-817D-448E-85F0-D726AB70D3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A0A00-C4C3-427F-BB47-B06686082541}" type="datetimeFigureOut">
              <a:rPr lang="ru-RU" smtClean="0"/>
              <a:t>01.06.2013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3373-817D-448E-85F0-D726AB70D3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A0A00-C4C3-427F-BB47-B06686082541}" type="datetimeFigureOut">
              <a:rPr lang="ru-RU" smtClean="0"/>
              <a:t>01.06.2013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3373-817D-448E-85F0-D726AB70D3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A0A00-C4C3-427F-BB47-B06686082541}" type="datetimeFigureOut">
              <a:rPr lang="ru-RU" smtClean="0"/>
              <a:t>01.06.2013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49B3373-817D-448E-85F0-D726AB70D39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5CA0A00-C4C3-427F-BB47-B06686082541}" type="datetimeFigureOut">
              <a:rPr lang="ru-RU" smtClean="0"/>
              <a:t>01.06.2013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49B3373-817D-448E-85F0-D726AB70D391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Храмы Белгорода</a:t>
            </a:r>
            <a:br>
              <a:rPr lang="ru-RU" smtClean="0"/>
            </a:b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Подборка фотографий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763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3724" cy="685800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809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3724" cy="685800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106048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1" cy="685800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Церквуш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8" cy="685800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ICT014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23725" cy="685800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0014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39866" cy="685800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05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286280" cy="6858000"/>
          </a:xfrm>
        </p:spPr>
      </p:pic>
      <p:pic>
        <p:nvPicPr>
          <p:cNvPr id="5" name="Рисунок 4" descr="DSC005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9" y="0"/>
            <a:ext cx="4857751" cy="6858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087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87171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103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103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3724" cy="685800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706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3724" cy="685800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707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23726" cy="685800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723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3724" cy="685800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</TotalTime>
  <Words>4</Words>
  <Application>Microsoft Office PowerPoint</Application>
  <PresentationFormat>Экран (4:3)</PresentationFormat>
  <Paragraphs>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Храмы Белгорода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Храмы Белгорода</dc:title>
  <dc:creator>Самир</dc:creator>
  <cp:lastModifiedBy>Самир</cp:lastModifiedBy>
  <cp:revision>3</cp:revision>
  <dcterms:created xsi:type="dcterms:W3CDTF">2013-06-01T14:06:32Z</dcterms:created>
  <dcterms:modified xsi:type="dcterms:W3CDTF">2013-06-01T14:27:25Z</dcterms:modified>
</cp:coreProperties>
</file>