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slideshow.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0" r:id="rId1"/>
  </p:sldMasterIdLst>
  <p:sldIdLst>
    <p:sldId id="256" r:id="rId2"/>
    <p:sldId id="257" r:id="rId3"/>
    <p:sldId id="258" r:id="rId4"/>
    <p:sldId id="262" r:id="rId5"/>
    <p:sldId id="263" r:id="rId6"/>
    <p:sldId id="271" r:id="rId7"/>
    <p:sldId id="283" r:id="rId8"/>
    <p:sldId id="267" r:id="rId9"/>
    <p:sldId id="273" r:id="rId10"/>
    <p:sldId id="277" r:id="rId11"/>
    <p:sldId id="269"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showPr>
  <p:clrMru>
    <a:srgbClr val="66FFFF"/>
    <a:srgbClr val="3399FF"/>
    <a:srgbClr val="FF3399"/>
    <a:srgbClr val="FFFF00"/>
    <a:srgbClr val="FFFFCC"/>
    <a:srgbClr val="FF00FF"/>
    <a:srgbClr val="993366"/>
    <a:srgbClr val="FF66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4" autoAdjust="0"/>
    <p:restoredTop sz="94660"/>
  </p:normalViewPr>
  <p:slideViewPr>
    <p:cSldViewPr>
      <p:cViewPr varScale="1">
        <p:scale>
          <a:sx n="67" d="100"/>
          <a:sy n="67" d="100"/>
        </p:scale>
        <p:origin x="-44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gradFill rotWithShape="0">
          <a:gsLst>
            <a:gs pos="0">
              <a:schemeClr val="bg1"/>
            </a:gs>
            <a:gs pos="100000">
              <a:schemeClr val="bg1">
                <a:gamma/>
                <a:shade val="48627"/>
                <a:invGamma/>
              </a:schemeClr>
            </a:gs>
          </a:gsLst>
          <a:lin ang="2700000" scaled="1"/>
        </a:gradFill>
        <a:effectLst/>
      </p:bgPr>
    </p:bg>
    <p:spTree>
      <p:nvGrpSpPr>
        <p:cNvPr id="1" name=""/>
        <p:cNvGrpSpPr/>
        <p:nvPr/>
      </p:nvGrpSpPr>
      <p:grpSpPr>
        <a:xfrm>
          <a:off x="0" y="0"/>
          <a:ext cx="0" cy="0"/>
          <a:chOff x="0" y="0"/>
          <a:chExt cx="0" cy="0"/>
        </a:xfrm>
      </p:grpSpPr>
      <p:grpSp>
        <p:nvGrpSpPr>
          <p:cNvPr id="4" name="Group 2"/>
          <p:cNvGrpSpPr>
            <a:grpSpLocks/>
          </p:cNvGrpSpPr>
          <p:nvPr/>
        </p:nvGrpSpPr>
        <p:grpSpPr bwMode="auto">
          <a:xfrm>
            <a:off x="-498475" y="1311275"/>
            <a:ext cx="10429875" cy="5908675"/>
            <a:chOff x="-313" y="824"/>
            <a:chExt cx="6570" cy="3722"/>
          </a:xfrm>
        </p:grpSpPr>
        <p:sp>
          <p:nvSpPr>
            <p:cNvPr id="5"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6"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7"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8"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9"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10"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11"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p>
          </p:txBody>
        </p:sp>
        <p:sp>
          <p:nvSpPr>
            <p:cNvPr id="12"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ru-RU"/>
            </a:p>
          </p:txBody>
        </p:sp>
        <p:sp>
          <p:nvSpPr>
            <p:cNvPr id="13"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ru-RU"/>
            </a:p>
          </p:txBody>
        </p:sp>
        <p:sp>
          <p:nvSpPr>
            <p:cNvPr id="14"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ru-RU"/>
            </a:p>
          </p:txBody>
        </p:sp>
        <p:sp>
          <p:nvSpPr>
            <p:cNvPr id="15"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p>
          </p:txBody>
        </p:sp>
        <p:sp>
          <p:nvSpPr>
            <p:cNvPr id="16"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ru-RU"/>
            </a:p>
          </p:txBody>
        </p:sp>
        <p:sp>
          <p:nvSpPr>
            <p:cNvPr id="17"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ru-RU"/>
            </a:p>
          </p:txBody>
        </p:sp>
        <p:sp>
          <p:nvSpPr>
            <p:cNvPr id="18"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ru-RU"/>
            </a:p>
          </p:txBody>
        </p:sp>
        <p:sp>
          <p:nvSpPr>
            <p:cNvPr id="19" name="Rectangle 17"/>
            <p:cNvSpPr>
              <a:spLocks noChangeArrowheads="1"/>
            </p:cNvSpPr>
            <p:nvPr userDrawn="1"/>
          </p:nvSpPr>
          <p:spPr bwMode="hidden">
            <a:xfrm rot="18603245" flipV="1">
              <a:off x="4054"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ru-RU"/>
            </a:p>
          </p:txBody>
        </p:sp>
        <p:sp>
          <p:nvSpPr>
            <p:cNvPr id="20" name="Rectangle 18"/>
            <p:cNvSpPr>
              <a:spLocks noChangeArrowheads="1"/>
            </p:cNvSpPr>
            <p:nvPr userDrawn="1"/>
          </p:nvSpPr>
          <p:spPr bwMode="hidden">
            <a:xfrm rot="39991575" flipH="1" flipV="1">
              <a:off x="5373"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ru-RU"/>
            </a:p>
          </p:txBody>
        </p:sp>
        <p:sp>
          <p:nvSpPr>
            <p:cNvPr id="21"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ru-RU"/>
            </a:p>
          </p:txBody>
        </p:sp>
        <p:sp>
          <p:nvSpPr>
            <p:cNvPr id="22"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ru-RU"/>
            </a:p>
          </p:txBody>
        </p:sp>
        <p:sp>
          <p:nvSpPr>
            <p:cNvPr id="23"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ru-RU"/>
            </a:p>
          </p:txBody>
        </p:sp>
        <p:sp>
          <p:nvSpPr>
            <p:cNvPr id="24"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ru-RU"/>
            </a:p>
          </p:txBody>
        </p:sp>
        <p:sp>
          <p:nvSpPr>
            <p:cNvPr id="25"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ru-RU"/>
            </a:p>
          </p:txBody>
        </p:sp>
        <p:sp>
          <p:nvSpPr>
            <p:cNvPr id="26"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ru-RU"/>
            </a:p>
          </p:txBody>
        </p:sp>
        <p:sp>
          <p:nvSpPr>
            <p:cNvPr id="27"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p>
          </p:txBody>
        </p:sp>
        <p:sp>
          <p:nvSpPr>
            <p:cNvPr id="28"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p>
          </p:txBody>
        </p:sp>
        <p:sp>
          <p:nvSpPr>
            <p:cNvPr id="29"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p>
          </p:txBody>
        </p:sp>
        <p:sp>
          <p:nvSpPr>
            <p:cNvPr id="30"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p>
          </p:txBody>
        </p:sp>
        <p:sp>
          <p:nvSpPr>
            <p:cNvPr id="31"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ru-RU"/>
            </a:p>
          </p:txBody>
        </p:sp>
        <p:sp>
          <p:nvSpPr>
            <p:cNvPr id="32"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ru-RU"/>
            </a:p>
          </p:txBody>
        </p:sp>
        <p:sp>
          <p:nvSpPr>
            <p:cNvPr id="33"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ru-RU"/>
            </a:p>
          </p:txBody>
        </p:sp>
        <p:sp>
          <p:nvSpPr>
            <p:cNvPr id="34"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p>
          </p:txBody>
        </p:sp>
        <p:sp>
          <p:nvSpPr>
            <p:cNvPr id="35"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ru-RU"/>
            </a:p>
          </p:txBody>
        </p:sp>
        <p:sp>
          <p:nvSpPr>
            <p:cNvPr id="36"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ru-RU"/>
            </a:p>
          </p:txBody>
        </p:sp>
        <p:sp>
          <p:nvSpPr>
            <p:cNvPr id="37"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38"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39"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40"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41"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42"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43"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44"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45"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46"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47"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48"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49"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50"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51"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52"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53"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54"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ru-RU"/>
            </a:p>
          </p:txBody>
        </p:sp>
        <p:sp>
          <p:nvSpPr>
            <p:cNvPr id="55"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ru-RU"/>
            </a:p>
          </p:txBody>
        </p:sp>
        <p:sp>
          <p:nvSpPr>
            <p:cNvPr id="56"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57"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58"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59"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60"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1"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2"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3"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4"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5"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66"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67"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68"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69"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0"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2"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3"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4"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5"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6"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7"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8"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9"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80"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81"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82"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83"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84"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85"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86"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87"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88"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89"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90"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91"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92"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93"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94"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95"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96"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97"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98"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99"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0"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1"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2"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3"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4"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5"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06"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07"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08"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109"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110"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11"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112"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113"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114"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15"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16"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17"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18"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19"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20"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21"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22"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23"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24"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25"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126"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127"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128"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129"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30"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31"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32"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3"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4"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5"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6"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7"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8"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39"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140"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41"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42"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43"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44"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45"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146"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47"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48"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49"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50"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51"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2"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53"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154"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5"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6"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7"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8"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59"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0"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1"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2"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3"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4"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5"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6"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7"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8"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69"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0"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171"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172"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173"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174"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5"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6"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7"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8"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79"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80"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81"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82"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183"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4"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5"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6"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7"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8"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89"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90"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91"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ru-RU"/>
            </a:p>
          </p:txBody>
        </p:sp>
        <p:sp>
          <p:nvSpPr>
            <p:cNvPr id="192"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93"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94"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195"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196"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197"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198" name="Oval 196"/>
            <p:cNvSpPr>
              <a:spLocks noChangeArrowheads="1"/>
            </p:cNvSpPr>
            <p:nvPr/>
          </p:nvSpPr>
          <p:spPr bwMode="hidden">
            <a:xfrm>
              <a:off x="3255" y="4071"/>
              <a:ext cx="196" cy="10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199" name="Oval 197"/>
            <p:cNvSpPr>
              <a:spLocks noChangeArrowheads="1"/>
            </p:cNvSpPr>
            <p:nvPr/>
          </p:nvSpPr>
          <p:spPr bwMode="hidden">
            <a:xfrm>
              <a:off x="3651" y="3693"/>
              <a:ext cx="196" cy="11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0" name="Oval 198"/>
            <p:cNvSpPr>
              <a:spLocks noChangeArrowheads="1"/>
            </p:cNvSpPr>
            <p:nvPr/>
          </p:nvSpPr>
          <p:spPr bwMode="hidden">
            <a:xfrm>
              <a:off x="4773" y="3705"/>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ru-RU"/>
            </a:p>
          </p:txBody>
        </p:sp>
        <p:sp>
          <p:nvSpPr>
            <p:cNvPr id="201" name="Oval 199"/>
            <p:cNvSpPr>
              <a:spLocks noChangeArrowheads="1"/>
            </p:cNvSpPr>
            <p:nvPr/>
          </p:nvSpPr>
          <p:spPr bwMode="hidden">
            <a:xfrm>
              <a:off x="4491" y="4049"/>
              <a:ext cx="196" cy="10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ru-RU"/>
            </a:p>
          </p:txBody>
        </p:sp>
        <p:sp>
          <p:nvSpPr>
            <p:cNvPr id="202" name="Oval 200"/>
            <p:cNvSpPr>
              <a:spLocks noChangeArrowheads="1"/>
            </p:cNvSpPr>
            <p:nvPr/>
          </p:nvSpPr>
          <p:spPr bwMode="hidden">
            <a:xfrm>
              <a:off x="3989" y="3396"/>
              <a:ext cx="168" cy="96"/>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3" name="Oval 201"/>
            <p:cNvSpPr>
              <a:spLocks noChangeArrowheads="1"/>
            </p:cNvSpPr>
            <p:nvPr/>
          </p:nvSpPr>
          <p:spPr bwMode="hidden">
            <a:xfrm>
              <a:off x="4263" y="3141"/>
              <a:ext cx="167"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4" name="Oval 202"/>
            <p:cNvSpPr>
              <a:spLocks noChangeArrowheads="1"/>
            </p:cNvSpPr>
            <p:nvPr/>
          </p:nvSpPr>
          <p:spPr bwMode="hidden">
            <a:xfrm>
              <a:off x="5044" y="3418"/>
              <a:ext cx="167" cy="95"/>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ru-RU"/>
            </a:p>
          </p:txBody>
        </p:sp>
        <p:sp>
          <p:nvSpPr>
            <p:cNvPr id="205" name="Oval 203"/>
            <p:cNvSpPr>
              <a:spLocks noChangeArrowheads="1"/>
            </p:cNvSpPr>
            <p:nvPr/>
          </p:nvSpPr>
          <p:spPr bwMode="hidden">
            <a:xfrm>
              <a:off x="4553" y="28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6" name="Oval 204"/>
            <p:cNvSpPr>
              <a:spLocks noChangeArrowheads="1"/>
            </p:cNvSpPr>
            <p:nvPr/>
          </p:nvSpPr>
          <p:spPr bwMode="hidden">
            <a:xfrm>
              <a:off x="5293" y="3116"/>
              <a:ext cx="168" cy="95"/>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7" name="Oval 205"/>
            <p:cNvSpPr>
              <a:spLocks noChangeArrowheads="1"/>
            </p:cNvSpPr>
            <p:nvPr/>
          </p:nvSpPr>
          <p:spPr bwMode="hidden">
            <a:xfrm>
              <a:off x="5497" y="2879"/>
              <a:ext cx="156" cy="89"/>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ru-RU"/>
            </a:p>
          </p:txBody>
        </p:sp>
        <p:sp>
          <p:nvSpPr>
            <p:cNvPr id="208" name="Oval 206"/>
            <p:cNvSpPr>
              <a:spLocks noChangeArrowheads="1"/>
            </p:cNvSpPr>
            <p:nvPr/>
          </p:nvSpPr>
          <p:spPr bwMode="hidden">
            <a:xfrm>
              <a:off x="4772" y="2673"/>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09" name="Oval 207"/>
            <p:cNvSpPr>
              <a:spLocks noChangeArrowheads="1"/>
            </p:cNvSpPr>
            <p:nvPr/>
          </p:nvSpPr>
          <p:spPr bwMode="hidden">
            <a:xfrm>
              <a:off x="4966" y="2488"/>
              <a:ext cx="156" cy="84"/>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10" name="Oval 208"/>
            <p:cNvSpPr>
              <a:spLocks noChangeArrowheads="1"/>
            </p:cNvSpPr>
            <p:nvPr/>
          </p:nvSpPr>
          <p:spPr bwMode="hidden">
            <a:xfrm>
              <a:off x="5444" y="2052"/>
              <a:ext cx="134"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11" name="Oval 209"/>
            <p:cNvSpPr>
              <a:spLocks noChangeArrowheads="1"/>
            </p:cNvSpPr>
            <p:nvPr/>
          </p:nvSpPr>
          <p:spPr bwMode="hidden">
            <a:xfrm>
              <a:off x="5161" y="2314"/>
              <a:ext cx="140" cy="7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12" name="Oval 210"/>
            <p:cNvSpPr>
              <a:spLocks noChangeArrowheads="1"/>
            </p:cNvSpPr>
            <p:nvPr/>
          </p:nvSpPr>
          <p:spPr bwMode="hidden">
            <a:xfrm>
              <a:off x="5318" y="2176"/>
              <a:ext cx="134" cy="61"/>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13" name="Oval 211"/>
            <p:cNvSpPr>
              <a:spLocks noChangeArrowheads="1"/>
            </p:cNvSpPr>
            <p:nvPr/>
          </p:nvSpPr>
          <p:spPr bwMode="hidden">
            <a:xfrm>
              <a:off x="5581" y="1933"/>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ru-RU"/>
            </a:p>
          </p:txBody>
        </p:sp>
        <p:sp>
          <p:nvSpPr>
            <p:cNvPr id="214" name="Oval 212"/>
            <p:cNvSpPr>
              <a:spLocks noChangeArrowheads="1"/>
            </p:cNvSpPr>
            <p:nvPr/>
          </p:nvSpPr>
          <p:spPr bwMode="hidden">
            <a:xfrm>
              <a:off x="5689" y="1811"/>
              <a:ext cx="128" cy="61"/>
            </a:xfrm>
            <a:prstGeom prst="ellipse">
              <a:avLst/>
            </a:prstGeom>
            <a:gradFill rotWithShape="0">
              <a:gsLst>
                <a:gs pos="0">
                  <a:schemeClr val="bg1"/>
                </a:gs>
                <a:gs pos="100000">
                  <a:schemeClr val="bg1">
                    <a:gamma/>
                    <a:shade val="57647"/>
                    <a:invGamma/>
                  </a:schemeClr>
                </a:gs>
              </a:gsLst>
              <a:lin ang="2700000" scaled="1"/>
            </a:gradFill>
            <a:ln w="9525">
              <a:noFill/>
              <a:round/>
              <a:headEnd/>
              <a:tailEnd/>
            </a:ln>
            <a:effectLst/>
          </p:spPr>
          <p:txBody>
            <a:bodyPr/>
            <a:lstStyle/>
            <a:p>
              <a:pPr>
                <a:defRPr/>
              </a:pPr>
              <a:endParaRPr lang="ru-RU"/>
            </a:p>
          </p:txBody>
        </p:sp>
        <p:sp>
          <p:nvSpPr>
            <p:cNvPr id="215" name="Oval 213"/>
            <p:cNvSpPr>
              <a:spLocks noChangeArrowheads="1"/>
            </p:cNvSpPr>
            <p:nvPr/>
          </p:nvSpPr>
          <p:spPr bwMode="hidden">
            <a:xfrm>
              <a:off x="5663" y="2680"/>
              <a:ext cx="156" cy="83"/>
            </a:xfrm>
            <a:prstGeom prst="ellipse">
              <a:avLst/>
            </a:prstGeom>
            <a:gradFill rotWithShape="0">
              <a:gsLst>
                <a:gs pos="0">
                  <a:schemeClr val="bg1"/>
                </a:gs>
                <a:gs pos="100000">
                  <a:schemeClr val="bg1">
                    <a:gamma/>
                    <a:shade val="54510"/>
                    <a:invGamma/>
                  </a:schemeClr>
                </a:gs>
              </a:gsLst>
              <a:lin ang="2700000" scaled="1"/>
            </a:gradFill>
            <a:ln w="9525">
              <a:noFill/>
              <a:round/>
              <a:headEnd/>
              <a:tailEnd/>
            </a:ln>
            <a:effectLst/>
          </p:spPr>
          <p:txBody>
            <a:bodyPr/>
            <a:lstStyle/>
            <a:p>
              <a:pPr>
                <a:defRPr/>
              </a:pPr>
              <a:endParaRPr lang="ru-RU"/>
            </a:p>
          </p:txBody>
        </p:sp>
        <p:sp>
          <p:nvSpPr>
            <p:cNvPr id="216"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217"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218"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219" name="Oval 217"/>
            <p:cNvSpPr>
              <a:spLocks noChangeArrowheads="1"/>
            </p:cNvSpPr>
            <p:nvPr/>
          </p:nvSpPr>
          <p:spPr bwMode="hidden">
            <a:xfrm>
              <a:off x="5624" y="4010"/>
              <a:ext cx="201" cy="106"/>
            </a:xfrm>
            <a:prstGeom prst="ellipse">
              <a:avLst/>
            </a:prstGeom>
            <a:gradFill rotWithShape="0">
              <a:gsLst>
                <a:gs pos="0">
                  <a:schemeClr val="bg1"/>
                </a:gs>
                <a:gs pos="100000">
                  <a:schemeClr val="bg1">
                    <a:gamma/>
                    <a:shade val="39216"/>
                    <a:invGamma/>
                  </a:schemeClr>
                </a:gs>
              </a:gsLst>
              <a:lin ang="2700000" scaled="1"/>
            </a:gradFill>
            <a:ln w="9525">
              <a:noFill/>
              <a:round/>
              <a:headEnd/>
              <a:tailEnd/>
            </a:ln>
            <a:effectLst/>
          </p:spPr>
          <p:txBody>
            <a:bodyPr/>
            <a:lstStyle/>
            <a:p>
              <a:pPr>
                <a:defRPr/>
              </a:pPr>
              <a:endParaRPr lang="ru-RU"/>
            </a:p>
          </p:txBody>
        </p:sp>
      </p:grpSp>
      <p:sp>
        <p:nvSpPr>
          <p:cNvPr id="72922" name="Rectangle 218"/>
          <p:cNvSpPr>
            <a:spLocks noGrp="1" noChangeArrowheads="1"/>
          </p:cNvSpPr>
          <p:nvPr>
            <p:ph type="ctrTitle" sz="quarter"/>
          </p:nvPr>
        </p:nvSpPr>
        <p:spPr>
          <a:xfrm>
            <a:off x="685800" y="1844675"/>
            <a:ext cx="7772400" cy="1736725"/>
          </a:xfrm>
        </p:spPr>
        <p:txBody>
          <a:bodyPr anchor="b" anchorCtr="1"/>
          <a:lstStyle>
            <a:lvl1pPr>
              <a:defRPr sz="5400"/>
            </a:lvl1pPr>
          </a:lstStyle>
          <a:p>
            <a:r>
              <a:rPr lang="ru-RU"/>
              <a:t>Образец заголовка</a:t>
            </a:r>
          </a:p>
        </p:txBody>
      </p:sp>
      <p:sp>
        <p:nvSpPr>
          <p:cNvPr id="72923" name="Rectangle 219"/>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220" name="Rectangle 220"/>
          <p:cNvSpPr>
            <a:spLocks noGrp="1" noChangeArrowheads="1"/>
          </p:cNvSpPr>
          <p:nvPr>
            <p:ph type="dt" sz="quarter" idx="10"/>
          </p:nvPr>
        </p:nvSpPr>
        <p:spPr/>
        <p:txBody>
          <a:bodyPr/>
          <a:lstStyle>
            <a:lvl1pPr>
              <a:defRPr/>
            </a:lvl1pPr>
          </a:lstStyle>
          <a:p>
            <a:pPr>
              <a:defRPr/>
            </a:pPr>
            <a:fld id="{4AA0261F-3693-4F57-A331-7310EC1D16DF}" type="datetimeFigureOut">
              <a:rPr lang="en-US"/>
              <a:pPr>
                <a:defRPr/>
              </a:pPr>
              <a:t>8/9/2013</a:t>
            </a:fld>
            <a:endParaRPr lang="ru-RU"/>
          </a:p>
        </p:txBody>
      </p:sp>
      <p:sp>
        <p:nvSpPr>
          <p:cNvPr id="221" name="Rectangle 221"/>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222" name="Rectangle 222"/>
          <p:cNvSpPr>
            <a:spLocks noGrp="1" noChangeArrowheads="1"/>
          </p:cNvSpPr>
          <p:nvPr>
            <p:ph type="sldNum" sz="quarter" idx="12"/>
          </p:nvPr>
        </p:nvSpPr>
        <p:spPr/>
        <p:txBody>
          <a:bodyPr/>
          <a:lstStyle>
            <a:lvl1pPr>
              <a:defRPr/>
            </a:lvl1pPr>
          </a:lstStyle>
          <a:p>
            <a:pPr>
              <a:defRPr/>
            </a:pPr>
            <a:fld id="{1FBE7A1F-3221-4923-9B36-12C065180FB4}" type="slidenum">
              <a:rPr lang="ru-RU"/>
              <a:pPr>
                <a:defRPr/>
              </a:pPr>
              <a:t>‹#›</a:t>
            </a:fld>
            <a:endParaRPr lang="ru-RU"/>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A14B77B1-45B6-4603-980A-F601D3256453}"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fld id="{B75D1B66-32CB-40E9-9816-D1E347933196}" type="datetimeFigureOut">
              <a:rPr lang="en-US"/>
              <a:pPr>
                <a:defRPr/>
              </a:pPr>
              <a:t>8/9/2013</a:t>
            </a:fld>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946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946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FFF5112C-4D4A-4AD5-B3CF-7E2165A65A16}"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fld id="{A67CD9ED-5B85-4874-B992-27685027B65F}" type="datetimeFigureOut">
              <a:rPr lang="en-US"/>
              <a:pPr>
                <a:defRPr/>
              </a:pPr>
              <a:t>8/9/2013</a:t>
            </a:fld>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18"/>
          <p:cNvSpPr>
            <a:spLocks noGrp="1" noChangeArrowheads="1"/>
          </p:cNvSpPr>
          <p:nvPr>
            <p:ph type="sldNum" sz="quarter" idx="10"/>
          </p:nvPr>
        </p:nvSpPr>
        <p:spPr>
          <a:ln/>
        </p:spPr>
        <p:txBody>
          <a:bodyPr/>
          <a:lstStyle>
            <a:lvl1pPr>
              <a:defRPr/>
            </a:lvl1pPr>
          </a:lstStyle>
          <a:p>
            <a:pPr>
              <a:defRPr/>
            </a:pPr>
            <a:fld id="{995093D4-3AF5-4578-ABAC-0C1CFA2A4F67}"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fld id="{45339D34-3B33-4368-910F-BB8F271783C3}" type="datetimeFigureOut">
              <a:rPr lang="en-US"/>
              <a:pPr>
                <a:defRPr/>
              </a:pPr>
              <a:t>8/9/2013</a:t>
            </a:fld>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218"/>
          <p:cNvSpPr>
            <a:spLocks noGrp="1" noChangeArrowheads="1"/>
          </p:cNvSpPr>
          <p:nvPr>
            <p:ph type="sldNum" sz="quarter" idx="10"/>
          </p:nvPr>
        </p:nvSpPr>
        <p:spPr>
          <a:ln/>
        </p:spPr>
        <p:txBody>
          <a:bodyPr/>
          <a:lstStyle>
            <a:lvl1pPr>
              <a:defRPr/>
            </a:lvl1pPr>
          </a:lstStyle>
          <a:p>
            <a:pPr>
              <a:defRPr/>
            </a:pPr>
            <a:fld id="{71FC8325-8104-4676-996F-C2FC458BF1D4}" type="slidenum">
              <a:rPr lang="ru-RU"/>
              <a:pPr>
                <a:defRPr/>
              </a:pPr>
              <a:t>‹#›</a:t>
            </a:fld>
            <a:endParaRPr lang="ru-RU"/>
          </a:p>
        </p:txBody>
      </p:sp>
      <p:sp>
        <p:nvSpPr>
          <p:cNvPr id="5" name="Rectangle 219"/>
          <p:cNvSpPr>
            <a:spLocks noGrp="1" noChangeArrowheads="1"/>
          </p:cNvSpPr>
          <p:nvPr>
            <p:ph type="dt" sz="half" idx="11"/>
          </p:nvPr>
        </p:nvSpPr>
        <p:spPr>
          <a:ln/>
        </p:spPr>
        <p:txBody>
          <a:bodyPr/>
          <a:lstStyle>
            <a:lvl1pPr>
              <a:defRPr/>
            </a:lvl1pPr>
          </a:lstStyle>
          <a:p>
            <a:pPr>
              <a:defRPr/>
            </a:pPr>
            <a:fld id="{87BA72EF-1DC1-48FF-89E2-45E312F20FA6}" type="datetimeFigureOut">
              <a:rPr lang="en-US"/>
              <a:pPr>
                <a:defRPr/>
              </a:pPr>
              <a:t>8/9/2013</a:t>
            </a:fld>
            <a:endParaRPr lang="ru-RU"/>
          </a:p>
        </p:txBody>
      </p:sp>
      <p:sp>
        <p:nvSpPr>
          <p:cNvPr id="6"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3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218"/>
          <p:cNvSpPr>
            <a:spLocks noGrp="1" noChangeArrowheads="1"/>
          </p:cNvSpPr>
          <p:nvPr>
            <p:ph type="sldNum" sz="quarter" idx="10"/>
          </p:nvPr>
        </p:nvSpPr>
        <p:spPr>
          <a:ln/>
        </p:spPr>
        <p:txBody>
          <a:bodyPr/>
          <a:lstStyle>
            <a:lvl1pPr>
              <a:defRPr/>
            </a:lvl1pPr>
          </a:lstStyle>
          <a:p>
            <a:pPr>
              <a:defRPr/>
            </a:pPr>
            <a:fld id="{869FF603-A8B0-4086-A0E3-DAB276E265A3}"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fld id="{FDED9F04-35E9-4F66-A4C6-BC2FD6873522}" type="datetimeFigureOut">
              <a:rPr lang="en-US"/>
              <a:pPr>
                <a:defRPr/>
              </a:pPr>
              <a:t>8/9/2013</a:t>
            </a:fld>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218"/>
          <p:cNvSpPr>
            <a:spLocks noGrp="1" noChangeArrowheads="1"/>
          </p:cNvSpPr>
          <p:nvPr>
            <p:ph type="sldNum" sz="quarter" idx="10"/>
          </p:nvPr>
        </p:nvSpPr>
        <p:spPr>
          <a:ln/>
        </p:spPr>
        <p:txBody>
          <a:bodyPr/>
          <a:lstStyle>
            <a:lvl1pPr>
              <a:defRPr/>
            </a:lvl1pPr>
          </a:lstStyle>
          <a:p>
            <a:pPr>
              <a:defRPr/>
            </a:pPr>
            <a:fld id="{7F068D72-340A-4677-8E9B-501D4432C001}" type="slidenum">
              <a:rPr lang="ru-RU"/>
              <a:pPr>
                <a:defRPr/>
              </a:pPr>
              <a:t>‹#›</a:t>
            </a:fld>
            <a:endParaRPr lang="ru-RU"/>
          </a:p>
        </p:txBody>
      </p:sp>
      <p:sp>
        <p:nvSpPr>
          <p:cNvPr id="8" name="Rectangle 219"/>
          <p:cNvSpPr>
            <a:spLocks noGrp="1" noChangeArrowheads="1"/>
          </p:cNvSpPr>
          <p:nvPr>
            <p:ph type="dt" sz="half" idx="11"/>
          </p:nvPr>
        </p:nvSpPr>
        <p:spPr>
          <a:ln/>
        </p:spPr>
        <p:txBody>
          <a:bodyPr/>
          <a:lstStyle>
            <a:lvl1pPr>
              <a:defRPr/>
            </a:lvl1pPr>
          </a:lstStyle>
          <a:p>
            <a:pPr>
              <a:defRPr/>
            </a:pPr>
            <a:fld id="{148DCA5E-012B-4C3E-AA6B-0E0BD13BD135}" type="datetimeFigureOut">
              <a:rPr lang="en-US"/>
              <a:pPr>
                <a:defRPr/>
              </a:pPr>
              <a:t>8/9/2013</a:t>
            </a:fld>
            <a:endParaRPr lang="ru-RU"/>
          </a:p>
        </p:txBody>
      </p:sp>
      <p:sp>
        <p:nvSpPr>
          <p:cNvPr id="9"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218"/>
          <p:cNvSpPr>
            <a:spLocks noGrp="1" noChangeArrowheads="1"/>
          </p:cNvSpPr>
          <p:nvPr>
            <p:ph type="sldNum" sz="quarter" idx="10"/>
          </p:nvPr>
        </p:nvSpPr>
        <p:spPr>
          <a:ln/>
        </p:spPr>
        <p:txBody>
          <a:bodyPr/>
          <a:lstStyle>
            <a:lvl1pPr>
              <a:defRPr/>
            </a:lvl1pPr>
          </a:lstStyle>
          <a:p>
            <a:pPr>
              <a:defRPr/>
            </a:pPr>
            <a:fld id="{640988EC-964E-41B6-B344-CB7D1E1D7296}" type="slidenum">
              <a:rPr lang="ru-RU"/>
              <a:pPr>
                <a:defRPr/>
              </a:pPr>
              <a:t>‹#›</a:t>
            </a:fld>
            <a:endParaRPr lang="ru-RU"/>
          </a:p>
        </p:txBody>
      </p:sp>
      <p:sp>
        <p:nvSpPr>
          <p:cNvPr id="4" name="Rectangle 219"/>
          <p:cNvSpPr>
            <a:spLocks noGrp="1" noChangeArrowheads="1"/>
          </p:cNvSpPr>
          <p:nvPr>
            <p:ph type="dt" sz="half" idx="11"/>
          </p:nvPr>
        </p:nvSpPr>
        <p:spPr>
          <a:ln/>
        </p:spPr>
        <p:txBody>
          <a:bodyPr/>
          <a:lstStyle>
            <a:lvl1pPr>
              <a:defRPr/>
            </a:lvl1pPr>
          </a:lstStyle>
          <a:p>
            <a:pPr>
              <a:defRPr/>
            </a:pPr>
            <a:fld id="{25C90086-50CC-41FF-9721-F306D5DE3BD0}" type="datetimeFigureOut">
              <a:rPr lang="en-US"/>
              <a:pPr>
                <a:defRPr/>
              </a:pPr>
              <a:t>8/9/2013</a:t>
            </a:fld>
            <a:endParaRPr lang="ru-RU"/>
          </a:p>
        </p:txBody>
      </p:sp>
      <p:sp>
        <p:nvSpPr>
          <p:cNvPr id="5"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218"/>
          <p:cNvSpPr>
            <a:spLocks noGrp="1" noChangeArrowheads="1"/>
          </p:cNvSpPr>
          <p:nvPr>
            <p:ph type="sldNum" sz="quarter" idx="10"/>
          </p:nvPr>
        </p:nvSpPr>
        <p:spPr>
          <a:ln/>
        </p:spPr>
        <p:txBody>
          <a:bodyPr/>
          <a:lstStyle>
            <a:lvl1pPr>
              <a:defRPr/>
            </a:lvl1pPr>
          </a:lstStyle>
          <a:p>
            <a:pPr>
              <a:defRPr/>
            </a:pPr>
            <a:fld id="{20366FAC-A78A-4DEB-803F-50A1DF21B7C7}" type="slidenum">
              <a:rPr lang="ru-RU"/>
              <a:pPr>
                <a:defRPr/>
              </a:pPr>
              <a:t>‹#›</a:t>
            </a:fld>
            <a:endParaRPr lang="ru-RU"/>
          </a:p>
        </p:txBody>
      </p:sp>
      <p:sp>
        <p:nvSpPr>
          <p:cNvPr id="3" name="Rectangle 219"/>
          <p:cNvSpPr>
            <a:spLocks noGrp="1" noChangeArrowheads="1"/>
          </p:cNvSpPr>
          <p:nvPr>
            <p:ph type="dt" sz="half" idx="11"/>
          </p:nvPr>
        </p:nvSpPr>
        <p:spPr>
          <a:ln/>
        </p:spPr>
        <p:txBody>
          <a:bodyPr/>
          <a:lstStyle>
            <a:lvl1pPr>
              <a:defRPr/>
            </a:lvl1pPr>
          </a:lstStyle>
          <a:p>
            <a:pPr>
              <a:defRPr/>
            </a:pPr>
            <a:fld id="{49874E5A-95F5-4589-B9FB-2AB2DF8583D9}" type="datetimeFigureOut">
              <a:rPr lang="en-US"/>
              <a:pPr>
                <a:defRPr/>
              </a:pPr>
              <a:t>8/9/2013</a:t>
            </a:fld>
            <a:endParaRPr lang="ru-RU"/>
          </a:p>
        </p:txBody>
      </p:sp>
      <p:sp>
        <p:nvSpPr>
          <p:cNvPr id="4"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18"/>
          <p:cNvSpPr>
            <a:spLocks noGrp="1" noChangeArrowheads="1"/>
          </p:cNvSpPr>
          <p:nvPr>
            <p:ph type="sldNum" sz="quarter" idx="10"/>
          </p:nvPr>
        </p:nvSpPr>
        <p:spPr>
          <a:ln/>
        </p:spPr>
        <p:txBody>
          <a:bodyPr/>
          <a:lstStyle>
            <a:lvl1pPr>
              <a:defRPr/>
            </a:lvl1pPr>
          </a:lstStyle>
          <a:p>
            <a:pPr>
              <a:defRPr/>
            </a:pPr>
            <a:fld id="{72F5569C-E01A-4D3D-A886-AE4C7D84A1A3}"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fld id="{32E9812C-C138-4109-BEB6-048A33797722}" type="datetimeFigureOut">
              <a:rPr lang="en-US"/>
              <a:pPr>
                <a:defRPr/>
              </a:pPr>
              <a:t>8/9/2013</a:t>
            </a:fld>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218"/>
          <p:cNvSpPr>
            <a:spLocks noGrp="1" noChangeArrowheads="1"/>
          </p:cNvSpPr>
          <p:nvPr>
            <p:ph type="sldNum" sz="quarter" idx="10"/>
          </p:nvPr>
        </p:nvSpPr>
        <p:spPr>
          <a:ln/>
        </p:spPr>
        <p:txBody>
          <a:bodyPr/>
          <a:lstStyle>
            <a:lvl1pPr>
              <a:defRPr/>
            </a:lvl1pPr>
          </a:lstStyle>
          <a:p>
            <a:pPr>
              <a:defRPr/>
            </a:pPr>
            <a:fld id="{8D1DE011-D8C4-47C7-84AC-C073267CBC8E}" type="slidenum">
              <a:rPr lang="ru-RU"/>
              <a:pPr>
                <a:defRPr/>
              </a:pPr>
              <a:t>‹#›</a:t>
            </a:fld>
            <a:endParaRPr lang="ru-RU"/>
          </a:p>
        </p:txBody>
      </p:sp>
      <p:sp>
        <p:nvSpPr>
          <p:cNvPr id="6" name="Rectangle 219"/>
          <p:cNvSpPr>
            <a:spLocks noGrp="1" noChangeArrowheads="1"/>
          </p:cNvSpPr>
          <p:nvPr>
            <p:ph type="dt" sz="half" idx="11"/>
          </p:nvPr>
        </p:nvSpPr>
        <p:spPr>
          <a:ln/>
        </p:spPr>
        <p:txBody>
          <a:bodyPr/>
          <a:lstStyle>
            <a:lvl1pPr>
              <a:defRPr/>
            </a:lvl1pPr>
          </a:lstStyle>
          <a:p>
            <a:pPr>
              <a:defRPr/>
            </a:pPr>
            <a:fld id="{3C546CDD-F338-48F3-B675-6B2BF49E8D47}" type="datetimeFigureOut">
              <a:rPr lang="en-US"/>
              <a:pPr>
                <a:defRPr/>
              </a:pPr>
              <a:t>8/9/2013</a:t>
            </a:fld>
            <a:endParaRPr lang="ru-RU"/>
          </a:p>
        </p:txBody>
      </p:sp>
      <p:sp>
        <p:nvSpPr>
          <p:cNvPr id="7" name="Rectangle 220"/>
          <p:cNvSpPr>
            <a:spLocks noGrp="1" noChangeArrowheads="1"/>
          </p:cNvSpPr>
          <p:nvPr>
            <p:ph type="ftr" sz="quarter" idx="12"/>
          </p:nvPr>
        </p:nvSpPr>
        <p:spPr>
          <a:ln/>
        </p:spPr>
        <p:txBody>
          <a:bodyPr/>
          <a:lstStyle>
            <a:lvl1pPr>
              <a:defRPr/>
            </a:lvl1pPr>
          </a:lstStyle>
          <a:p>
            <a:pPr>
              <a:defRPr/>
            </a:pPr>
            <a:endParaRPr lang="ru-RU"/>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46275"/>
                <a:invGamma/>
              </a:schemeClr>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496888" y="1308100"/>
            <a:ext cx="10429876" cy="5908675"/>
            <a:chOff x="-313" y="824"/>
            <a:chExt cx="6570" cy="3722"/>
          </a:xfrm>
        </p:grpSpPr>
        <p:sp>
          <p:nvSpPr>
            <p:cNvPr id="71683" name="Rectangle 3"/>
            <p:cNvSpPr>
              <a:spLocks noChangeArrowheads="1"/>
            </p:cNvSpPr>
            <p:nvPr userDrawn="1"/>
          </p:nvSpPr>
          <p:spPr bwMode="hidden">
            <a:xfrm rot="20798144" flipV="1">
              <a:off x="-14" y="1033"/>
              <a:ext cx="1744"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4" name="Rectangle 4"/>
            <p:cNvSpPr>
              <a:spLocks noChangeArrowheads="1"/>
            </p:cNvSpPr>
            <p:nvPr userDrawn="1"/>
          </p:nvSpPr>
          <p:spPr bwMode="hidden">
            <a:xfrm rot="20774366" flipV="1">
              <a:off x="-24" y="1127"/>
              <a:ext cx="203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5" name="Rectangle 5"/>
            <p:cNvSpPr>
              <a:spLocks noChangeArrowheads="1"/>
            </p:cNvSpPr>
            <p:nvPr userDrawn="1"/>
          </p:nvSpPr>
          <p:spPr bwMode="hidden">
            <a:xfrm rot="20757421" flipV="1">
              <a:off x="-27" y="1198"/>
              <a:ext cx="224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6" name="Rectangle 6"/>
            <p:cNvSpPr>
              <a:spLocks noChangeArrowheads="1"/>
            </p:cNvSpPr>
            <p:nvPr userDrawn="1"/>
          </p:nvSpPr>
          <p:spPr bwMode="hidden">
            <a:xfrm rot="20684206" flipV="1">
              <a:off x="-43" y="1283"/>
              <a:ext cx="2476"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7" name="Rectangle 7"/>
            <p:cNvSpPr>
              <a:spLocks noChangeArrowheads="1"/>
            </p:cNvSpPr>
            <p:nvPr userDrawn="1"/>
          </p:nvSpPr>
          <p:spPr bwMode="hidden">
            <a:xfrm rot="20631226" flipV="1">
              <a:off x="-51" y="1397"/>
              <a:ext cx="2770"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8" name="Rectangle 8"/>
            <p:cNvSpPr>
              <a:spLocks noChangeArrowheads="1"/>
            </p:cNvSpPr>
            <p:nvPr userDrawn="1"/>
          </p:nvSpPr>
          <p:spPr bwMode="hidden">
            <a:xfrm rot="20554235" flipV="1">
              <a:off x="-65" y="1523"/>
              <a:ext cx="3058"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89" name="Rectangle 9"/>
            <p:cNvSpPr>
              <a:spLocks noChangeArrowheads="1"/>
            </p:cNvSpPr>
            <p:nvPr userDrawn="1"/>
          </p:nvSpPr>
          <p:spPr bwMode="hidden">
            <a:xfrm rot="20466593" flipV="1">
              <a:off x="-93" y="1694"/>
              <a:ext cx="3403" cy="6"/>
            </a:xfrm>
            <a:prstGeom prst="rect">
              <a:avLst/>
            </a:prstGeom>
            <a:gradFill rotWithShape="0">
              <a:gsLst>
                <a:gs pos="0">
                  <a:schemeClr val="bg1">
                    <a:gamma/>
                    <a:shade val="90980"/>
                    <a:invGamma/>
                  </a:schemeClr>
                </a:gs>
                <a:gs pos="100000">
                  <a:schemeClr val="bg1"/>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0" name="Rectangle 10"/>
            <p:cNvSpPr>
              <a:spLocks noChangeArrowheads="1"/>
            </p:cNvSpPr>
            <p:nvPr userDrawn="1"/>
          </p:nvSpPr>
          <p:spPr bwMode="hidden">
            <a:xfrm rot="20343219" flipV="1">
              <a:off x="-99" y="1863"/>
              <a:ext cx="3749" cy="6"/>
            </a:xfrm>
            <a:prstGeom prst="rect">
              <a:avLst/>
            </a:prstGeom>
            <a:gradFill rotWithShape="0">
              <a:gsLst>
                <a:gs pos="0">
                  <a:schemeClr val="bg1"/>
                </a:gs>
                <a:gs pos="100000">
                  <a:schemeClr val="bg1">
                    <a:gamma/>
                    <a:shade val="84706"/>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1" name="Rectangle 11"/>
            <p:cNvSpPr>
              <a:spLocks noChangeArrowheads="1"/>
            </p:cNvSpPr>
            <p:nvPr userDrawn="1"/>
          </p:nvSpPr>
          <p:spPr bwMode="hidden">
            <a:xfrm rot="20211065" flipV="1">
              <a:off x="-165" y="2053"/>
              <a:ext cx="4209" cy="6"/>
            </a:xfrm>
            <a:prstGeom prst="rect">
              <a:avLst/>
            </a:prstGeom>
            <a:gradFill rotWithShape="0">
              <a:gsLst>
                <a:gs pos="0">
                  <a:schemeClr val="bg1"/>
                </a:gs>
                <a:gs pos="100000">
                  <a:schemeClr val="bg1">
                    <a:gamma/>
                    <a:shade val="75686"/>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2" name="Rectangle 12"/>
            <p:cNvSpPr>
              <a:spLocks noChangeArrowheads="1"/>
            </p:cNvSpPr>
            <p:nvPr userDrawn="1"/>
          </p:nvSpPr>
          <p:spPr bwMode="hidden">
            <a:xfrm rot="20102912" flipV="1">
              <a:off x="-214" y="2289"/>
              <a:ext cx="4612"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3" name="Rectangle 13"/>
            <p:cNvSpPr>
              <a:spLocks noChangeArrowheads="1"/>
            </p:cNvSpPr>
            <p:nvPr userDrawn="1"/>
          </p:nvSpPr>
          <p:spPr bwMode="hidden">
            <a:xfrm rot="19923405" flipV="1">
              <a:off x="-313" y="2617"/>
              <a:ext cx="5200"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4" name="Rectangle 14"/>
            <p:cNvSpPr>
              <a:spLocks noChangeArrowheads="1"/>
            </p:cNvSpPr>
            <p:nvPr userDrawn="1"/>
          </p:nvSpPr>
          <p:spPr bwMode="hidden">
            <a:xfrm rot="19686284" flipV="1">
              <a:off x="9" y="2881"/>
              <a:ext cx="5401" cy="6"/>
            </a:xfrm>
            <a:prstGeom prst="rect">
              <a:avLst/>
            </a:prstGeom>
            <a:gradFill rotWithShape="0">
              <a:gsLst>
                <a:gs pos="0">
                  <a:schemeClr val="bg1"/>
                </a:gs>
                <a:gs pos="100000">
                  <a:schemeClr val="bg1">
                    <a:gamma/>
                    <a:shade val="46275"/>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5" name="Rectangle 15"/>
            <p:cNvSpPr>
              <a:spLocks noChangeArrowheads="1"/>
            </p:cNvSpPr>
            <p:nvPr userDrawn="1"/>
          </p:nvSpPr>
          <p:spPr bwMode="hidden">
            <a:xfrm rot="19383534" flipV="1">
              <a:off x="1319" y="2928"/>
              <a:ext cx="4612" cy="6"/>
            </a:xfrm>
            <a:prstGeom prst="rect">
              <a:avLst/>
            </a:prstGeom>
            <a:gradFill rotWithShape="0">
              <a:gsLst>
                <a:gs pos="0">
                  <a:schemeClr val="bg1"/>
                </a:gs>
                <a:gs pos="100000">
                  <a:schemeClr val="bg1">
                    <a:gamma/>
                    <a:shade val="30196"/>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6" name="Rectangle 16"/>
            <p:cNvSpPr>
              <a:spLocks noChangeArrowheads="1"/>
            </p:cNvSpPr>
            <p:nvPr userDrawn="1"/>
          </p:nvSpPr>
          <p:spPr bwMode="hidden">
            <a:xfrm rot="18994182" flipV="1">
              <a:off x="2681" y="3071"/>
              <a:ext cx="3576" cy="6"/>
            </a:xfrm>
            <a:prstGeom prst="rect">
              <a:avLst/>
            </a:prstGeom>
            <a:gradFill rotWithShape="0">
              <a:gsLst>
                <a:gs pos="0">
                  <a:schemeClr val="bg1"/>
                </a:gs>
                <a:gs pos="100000">
                  <a:schemeClr val="bg1">
                    <a:gamma/>
                    <a:shade val="3137"/>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697" name="Rectangle 17"/>
            <p:cNvSpPr>
              <a:spLocks noChangeArrowheads="1"/>
            </p:cNvSpPr>
            <p:nvPr userDrawn="1"/>
          </p:nvSpPr>
          <p:spPr bwMode="hidden">
            <a:xfrm rot="18603245" flipV="1">
              <a:off x="4053" y="3503"/>
              <a:ext cx="2079"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ru-RU">
                <a:effectLst>
                  <a:outerShdw blurRad="38100" dist="38100" dir="2700000" algn="tl">
                    <a:srgbClr val="000000"/>
                  </a:outerShdw>
                </a:effectLst>
              </a:endParaRPr>
            </a:p>
          </p:txBody>
        </p:sp>
        <p:sp>
          <p:nvSpPr>
            <p:cNvPr id="71698" name="Rectangle 18"/>
            <p:cNvSpPr>
              <a:spLocks noChangeArrowheads="1"/>
            </p:cNvSpPr>
            <p:nvPr userDrawn="1"/>
          </p:nvSpPr>
          <p:spPr bwMode="hidden">
            <a:xfrm rot="39991575" flipH="1" flipV="1">
              <a:off x="5368" y="4167"/>
              <a:ext cx="501" cy="6"/>
            </a:xfrm>
            <a:prstGeom prst="rect">
              <a:avLst/>
            </a:prstGeom>
            <a:gradFill rotWithShape="0">
              <a:gsLst>
                <a:gs pos="0">
                  <a:schemeClr val="bg1"/>
                </a:gs>
                <a:gs pos="100000">
                  <a:schemeClr val="bg1">
                    <a:gamma/>
                    <a:shade val="0"/>
                    <a:invGamma/>
                  </a:schemeClr>
                </a:gs>
              </a:gsLst>
              <a:lin ang="2700000" scaled="1"/>
            </a:gradFill>
            <a:ln w="9525">
              <a:noFill/>
              <a:miter lim="800000"/>
              <a:headEnd/>
              <a:tailEnd/>
            </a:ln>
            <a:effectLst/>
          </p:spPr>
          <p:txBody>
            <a:bodyPr rot="10800000" vert="eaVert"/>
            <a:lstStyle/>
            <a:p>
              <a:pPr algn="ctr">
                <a:defRPr/>
              </a:pPr>
              <a:endParaRPr lang="ru-RU">
                <a:effectLst>
                  <a:outerShdw blurRad="38100" dist="38100" dir="2700000" algn="tl">
                    <a:srgbClr val="000000"/>
                  </a:outerShdw>
                </a:effectLst>
              </a:endParaRPr>
            </a:p>
          </p:txBody>
        </p:sp>
        <p:sp>
          <p:nvSpPr>
            <p:cNvPr id="71699" name="Rectangle 19"/>
            <p:cNvSpPr>
              <a:spLocks noChangeArrowheads="1"/>
            </p:cNvSpPr>
            <p:nvPr userDrawn="1"/>
          </p:nvSpPr>
          <p:spPr bwMode="hidden">
            <a:xfrm rot="-20541361">
              <a:off x="-146" y="2360"/>
              <a:ext cx="6046"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0" name="Rectangle 20"/>
            <p:cNvSpPr>
              <a:spLocks noChangeArrowheads="1"/>
            </p:cNvSpPr>
            <p:nvPr userDrawn="1"/>
          </p:nvSpPr>
          <p:spPr bwMode="hidden">
            <a:xfrm rot="-20036206">
              <a:off x="-198" y="3396"/>
              <a:ext cx="4142"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1" name="Rectangle 21"/>
            <p:cNvSpPr>
              <a:spLocks noChangeArrowheads="1"/>
            </p:cNvSpPr>
            <p:nvPr userDrawn="1"/>
          </p:nvSpPr>
          <p:spPr bwMode="hidden">
            <a:xfrm rot="1732981">
              <a:off x="-165" y="3624"/>
              <a:ext cx="2804" cy="6"/>
            </a:xfrm>
            <a:prstGeom prst="rect">
              <a:avLst/>
            </a:prstGeom>
            <a:gradFill rotWithShape="0">
              <a:gsLst>
                <a:gs pos="0">
                  <a:schemeClr val="bg1"/>
                </a:gs>
                <a:gs pos="100000">
                  <a:schemeClr val="bg1">
                    <a:gamma/>
                    <a:shade val="63529"/>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2" name="Rectangle 22"/>
            <p:cNvSpPr>
              <a:spLocks noChangeArrowheads="1"/>
            </p:cNvSpPr>
            <p:nvPr userDrawn="1"/>
          </p:nvSpPr>
          <p:spPr bwMode="hidden">
            <a:xfrm rot="1969083">
              <a:off x="-110" y="3922"/>
              <a:ext cx="1400" cy="6"/>
            </a:xfrm>
            <a:prstGeom prst="rect">
              <a:avLst/>
            </a:prstGeom>
            <a:gradFill rotWithShape="0">
              <a:gsLst>
                <a:gs pos="0">
                  <a:schemeClr val="bg1"/>
                </a:gs>
                <a:gs pos="100000">
                  <a:schemeClr val="bg1">
                    <a:gamma/>
                    <a:shade val="69804"/>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3" name="Rectangle 23"/>
            <p:cNvSpPr>
              <a:spLocks noChangeArrowheads="1"/>
            </p:cNvSpPr>
            <p:nvPr userDrawn="1"/>
          </p:nvSpPr>
          <p:spPr bwMode="hidden">
            <a:xfrm rot="-20213826">
              <a:off x="-216" y="3221"/>
              <a:ext cx="5477" cy="6"/>
            </a:xfrm>
            <a:prstGeom prst="rect">
              <a:avLst/>
            </a:prstGeom>
            <a:gradFill rotWithShape="0">
              <a:gsLst>
                <a:gs pos="0">
                  <a:schemeClr val="bg1"/>
                </a:gs>
                <a:gs pos="100000">
                  <a:schemeClr val="bg1">
                    <a:gamma/>
                    <a:shade val="48627"/>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4" name="Rectangle 24"/>
            <p:cNvSpPr>
              <a:spLocks noChangeArrowheads="1"/>
            </p:cNvSpPr>
            <p:nvPr userDrawn="1"/>
          </p:nvSpPr>
          <p:spPr bwMode="hidden">
            <a:xfrm rot="22583969">
              <a:off x="-115" y="2129"/>
              <a:ext cx="6016" cy="6"/>
            </a:xfrm>
            <a:prstGeom prst="rect">
              <a:avLst/>
            </a:prstGeom>
            <a:gradFill rotWithShape="0">
              <a:gsLst>
                <a:gs pos="0">
                  <a:schemeClr val="bg1"/>
                </a:gs>
                <a:gs pos="100000">
                  <a:schemeClr val="bg1">
                    <a:gamma/>
                    <a:shade val="57647"/>
                    <a:invGamma/>
                  </a:schemeClr>
                </a:gs>
              </a:gsLst>
              <a:lin ang="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5" name="Rectangle 25"/>
            <p:cNvSpPr>
              <a:spLocks noChangeArrowheads="1"/>
            </p:cNvSpPr>
            <p:nvPr userDrawn="1"/>
          </p:nvSpPr>
          <p:spPr bwMode="hidden">
            <a:xfrm rot="930109" flipV="1">
              <a:off x="80" y="1946"/>
              <a:ext cx="575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06" name="Rectangle 26"/>
            <p:cNvSpPr>
              <a:spLocks noChangeArrowheads="1"/>
            </p:cNvSpPr>
            <p:nvPr userDrawn="1"/>
          </p:nvSpPr>
          <p:spPr bwMode="hidden">
            <a:xfrm rot="-20731987">
              <a:off x="374" y="1802"/>
              <a:ext cx="5475"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7" name="Rectangle 27"/>
            <p:cNvSpPr>
              <a:spLocks noChangeArrowheads="1"/>
            </p:cNvSpPr>
            <p:nvPr userDrawn="1"/>
          </p:nvSpPr>
          <p:spPr bwMode="hidden">
            <a:xfrm rot="-64024402">
              <a:off x="848" y="1582"/>
              <a:ext cx="4976"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8" name="Rectangle 28"/>
            <p:cNvSpPr>
              <a:spLocks noChangeArrowheads="1"/>
            </p:cNvSpPr>
            <p:nvPr userDrawn="1"/>
          </p:nvSpPr>
          <p:spPr bwMode="hidden">
            <a:xfrm rot="-42464612">
              <a:off x="1053" y="1476"/>
              <a:ext cx="4759"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09" name="Rectangle 29"/>
            <p:cNvSpPr>
              <a:spLocks noChangeArrowheads="1"/>
            </p:cNvSpPr>
            <p:nvPr userDrawn="1"/>
          </p:nvSpPr>
          <p:spPr bwMode="hidden">
            <a:xfrm rot="-20907336">
              <a:off x="1244" y="1377"/>
              <a:ext cx="4557"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a:lstStyle/>
            <a:p>
              <a:pPr algn="ctr">
                <a:defRPr/>
              </a:pPr>
              <a:endParaRPr lang="ru-RU">
                <a:effectLst>
                  <a:outerShdw blurRad="38100" dist="38100" dir="2700000" algn="tl">
                    <a:srgbClr val="000000"/>
                  </a:outerShdw>
                </a:effectLst>
              </a:endParaRPr>
            </a:p>
          </p:txBody>
        </p:sp>
        <p:sp>
          <p:nvSpPr>
            <p:cNvPr id="71710" name="Rectangle 30"/>
            <p:cNvSpPr>
              <a:spLocks noChangeArrowheads="1"/>
            </p:cNvSpPr>
            <p:nvPr userDrawn="1"/>
          </p:nvSpPr>
          <p:spPr bwMode="hidden">
            <a:xfrm rot="655690" flipV="1">
              <a:off x="1487" y="1305"/>
              <a:ext cx="431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11" name="Rectangle 31"/>
            <p:cNvSpPr>
              <a:spLocks noChangeArrowheads="1"/>
            </p:cNvSpPr>
            <p:nvPr userDrawn="1"/>
          </p:nvSpPr>
          <p:spPr bwMode="hidden">
            <a:xfrm rot="636921" flipV="1">
              <a:off x="1650" y="1218"/>
              <a:ext cx="4154" cy="6"/>
            </a:xfrm>
            <a:prstGeom prst="rect">
              <a:avLst/>
            </a:prstGeom>
            <a:gradFill rotWithShape="0">
              <a:gsLst>
                <a:gs pos="0">
                  <a:schemeClr val="bg1"/>
                </a:gs>
                <a:gs pos="100000">
                  <a:schemeClr val="bg1">
                    <a:gamma/>
                    <a:shade val="66667"/>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12" name="Rectangle 32"/>
            <p:cNvSpPr>
              <a:spLocks noChangeArrowheads="1"/>
            </p:cNvSpPr>
            <p:nvPr userDrawn="1"/>
          </p:nvSpPr>
          <p:spPr bwMode="hidden">
            <a:xfrm rot="803987" flipV="1">
              <a:off x="611" y="1684"/>
              <a:ext cx="5204" cy="6"/>
            </a:xfrm>
            <a:prstGeom prst="rect">
              <a:avLst/>
            </a:prstGeom>
            <a:gradFill rotWithShape="0">
              <a:gsLst>
                <a:gs pos="0">
                  <a:schemeClr val="bg1"/>
                </a:gs>
                <a:gs pos="100000">
                  <a:schemeClr val="bg1">
                    <a:gamma/>
                    <a:shade val="60784"/>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13" name="Rectangle 33"/>
            <p:cNvSpPr>
              <a:spLocks noChangeArrowheads="1"/>
            </p:cNvSpPr>
            <p:nvPr userDrawn="1"/>
          </p:nvSpPr>
          <p:spPr bwMode="hidden">
            <a:xfrm rot="1273217" flipV="1">
              <a:off x="-204" y="2976"/>
              <a:ext cx="6150" cy="6"/>
            </a:xfrm>
            <a:prstGeom prst="rect">
              <a:avLst/>
            </a:prstGeom>
            <a:gradFill rotWithShape="0">
              <a:gsLst>
                <a:gs pos="0">
                  <a:schemeClr val="bg1"/>
                </a:gs>
                <a:gs pos="100000">
                  <a:schemeClr val="bg1">
                    <a:gamma/>
                    <a:shade val="54510"/>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14" name="Rectangle 34"/>
            <p:cNvSpPr>
              <a:spLocks noChangeArrowheads="1"/>
            </p:cNvSpPr>
            <p:nvPr userDrawn="1"/>
          </p:nvSpPr>
          <p:spPr bwMode="hidden">
            <a:xfrm rot="1169729" flipV="1">
              <a:off x="-174" y="2663"/>
              <a:ext cx="6104" cy="6"/>
            </a:xfrm>
            <a:prstGeom prst="rect">
              <a:avLst/>
            </a:prstGeom>
            <a:gradFill rotWithShape="0">
              <a:gsLst>
                <a:gs pos="0">
                  <a:schemeClr val="bg1"/>
                </a:gs>
                <a:gs pos="100000">
                  <a:schemeClr val="bg1">
                    <a:gamma/>
                    <a:shade val="51373"/>
                    <a:invGamma/>
                  </a:schemeClr>
                </a:gs>
              </a:gsLst>
              <a:lin ang="2700000" scaled="1"/>
            </a:gradFill>
            <a:ln w="9525">
              <a:noFill/>
              <a:miter lim="800000"/>
              <a:headEnd/>
              <a:tailEnd/>
            </a:ln>
            <a:effectLst/>
          </p:spPr>
          <p:txBody>
            <a:bodyPr rot="10800000"/>
            <a:lstStyle/>
            <a:p>
              <a:pPr algn="ctr">
                <a:defRPr/>
              </a:pPr>
              <a:endParaRPr lang="ru-RU">
                <a:effectLst>
                  <a:outerShdw blurRad="38100" dist="38100" dir="2700000" algn="tl">
                    <a:srgbClr val="000000"/>
                  </a:outerShdw>
                </a:effectLst>
              </a:endParaRPr>
            </a:p>
          </p:txBody>
        </p:sp>
        <p:sp>
          <p:nvSpPr>
            <p:cNvPr id="71715" name="Oval 35"/>
            <p:cNvSpPr>
              <a:spLocks noChangeArrowheads="1"/>
            </p:cNvSpPr>
            <p:nvPr/>
          </p:nvSpPr>
          <p:spPr bwMode="hidden">
            <a:xfrm>
              <a:off x="740" y="3359"/>
              <a:ext cx="168" cy="9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16" name="Oval 36"/>
            <p:cNvSpPr>
              <a:spLocks noChangeArrowheads="1"/>
            </p:cNvSpPr>
            <p:nvPr/>
          </p:nvSpPr>
          <p:spPr bwMode="hidden">
            <a:xfrm>
              <a:off x="236" y="3074"/>
              <a:ext cx="168" cy="9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17" name="Oval 37"/>
            <p:cNvSpPr>
              <a:spLocks noChangeArrowheads="1"/>
            </p:cNvSpPr>
            <p:nvPr/>
          </p:nvSpPr>
          <p:spPr bwMode="hidden">
            <a:xfrm>
              <a:off x="159" y="3652"/>
              <a:ext cx="196" cy="106"/>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18" name="Oval 38"/>
            <p:cNvSpPr>
              <a:spLocks noChangeArrowheads="1"/>
            </p:cNvSpPr>
            <p:nvPr/>
          </p:nvSpPr>
          <p:spPr bwMode="hidden">
            <a:xfrm>
              <a:off x="2077" y="2661"/>
              <a:ext cx="156" cy="8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19" name="Oval 39"/>
            <p:cNvSpPr>
              <a:spLocks noChangeArrowheads="1"/>
            </p:cNvSpPr>
            <p:nvPr/>
          </p:nvSpPr>
          <p:spPr bwMode="hidden">
            <a:xfrm>
              <a:off x="1223" y="3076"/>
              <a:ext cx="168" cy="9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20" name="Oval 40"/>
            <p:cNvSpPr>
              <a:spLocks noChangeArrowheads="1"/>
            </p:cNvSpPr>
            <p:nvPr/>
          </p:nvSpPr>
          <p:spPr bwMode="hidden">
            <a:xfrm>
              <a:off x="1686" y="2857"/>
              <a:ext cx="156" cy="9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21" name="Oval 41"/>
            <p:cNvSpPr>
              <a:spLocks noChangeArrowheads="1"/>
            </p:cNvSpPr>
            <p:nvPr/>
          </p:nvSpPr>
          <p:spPr bwMode="hidden">
            <a:xfrm>
              <a:off x="750" y="2839"/>
              <a:ext cx="151"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22" name="Oval 42"/>
            <p:cNvSpPr>
              <a:spLocks noChangeArrowheads="1"/>
            </p:cNvSpPr>
            <p:nvPr/>
          </p:nvSpPr>
          <p:spPr bwMode="hidden">
            <a:xfrm>
              <a:off x="367" y="2656"/>
              <a:ext cx="150" cy="84"/>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23" name="Oval 43"/>
            <p:cNvSpPr>
              <a:spLocks noChangeArrowheads="1"/>
            </p:cNvSpPr>
            <p:nvPr/>
          </p:nvSpPr>
          <p:spPr bwMode="hidden">
            <a:xfrm>
              <a:off x="1172" y="2642"/>
              <a:ext cx="156" cy="8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24" name="Oval 44"/>
            <p:cNvSpPr>
              <a:spLocks noChangeArrowheads="1"/>
            </p:cNvSpPr>
            <p:nvPr/>
          </p:nvSpPr>
          <p:spPr bwMode="hidden">
            <a:xfrm>
              <a:off x="2401" y="2485"/>
              <a:ext cx="156" cy="83"/>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25" name="Oval 45"/>
            <p:cNvSpPr>
              <a:spLocks noChangeArrowheads="1"/>
            </p:cNvSpPr>
            <p:nvPr/>
          </p:nvSpPr>
          <p:spPr bwMode="hidden">
            <a:xfrm>
              <a:off x="1910" y="2314"/>
              <a:ext cx="134" cy="73"/>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26" name="Oval 46"/>
            <p:cNvSpPr>
              <a:spLocks noChangeArrowheads="1"/>
            </p:cNvSpPr>
            <p:nvPr/>
          </p:nvSpPr>
          <p:spPr bwMode="hidden">
            <a:xfrm>
              <a:off x="2254" y="2154"/>
              <a:ext cx="134"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27" name="Oval 47"/>
            <p:cNvSpPr>
              <a:spLocks noChangeArrowheads="1"/>
            </p:cNvSpPr>
            <p:nvPr/>
          </p:nvSpPr>
          <p:spPr bwMode="hidden">
            <a:xfrm>
              <a:off x="2742" y="2305"/>
              <a:ext cx="140" cy="72"/>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28" name="Oval 48"/>
            <p:cNvSpPr>
              <a:spLocks noChangeArrowheads="1"/>
            </p:cNvSpPr>
            <p:nvPr/>
          </p:nvSpPr>
          <p:spPr bwMode="hidden">
            <a:xfrm>
              <a:off x="2812" y="1898"/>
              <a:ext cx="129"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29" name="Oval 49"/>
            <p:cNvSpPr>
              <a:spLocks noChangeArrowheads="1"/>
            </p:cNvSpPr>
            <p:nvPr/>
          </p:nvSpPr>
          <p:spPr bwMode="hidden">
            <a:xfrm>
              <a:off x="3721" y="1792"/>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30" name="Oval 50"/>
            <p:cNvSpPr>
              <a:spLocks noChangeArrowheads="1"/>
            </p:cNvSpPr>
            <p:nvPr/>
          </p:nvSpPr>
          <p:spPr bwMode="hidden">
            <a:xfrm>
              <a:off x="3528" y="1896"/>
              <a:ext cx="128" cy="61"/>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31" name="Oval 51"/>
            <p:cNvSpPr>
              <a:spLocks noChangeArrowheads="1"/>
            </p:cNvSpPr>
            <p:nvPr/>
          </p:nvSpPr>
          <p:spPr bwMode="hidden">
            <a:xfrm>
              <a:off x="3064" y="1778"/>
              <a:ext cx="128" cy="6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32" name="Oval 52"/>
            <p:cNvSpPr>
              <a:spLocks noChangeArrowheads="1"/>
            </p:cNvSpPr>
            <p:nvPr/>
          </p:nvSpPr>
          <p:spPr bwMode="hidden">
            <a:xfrm>
              <a:off x="3277" y="2024"/>
              <a:ext cx="134" cy="73"/>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ru-RU"/>
            </a:p>
          </p:txBody>
        </p:sp>
        <p:sp>
          <p:nvSpPr>
            <p:cNvPr id="71733" name="Oval 53"/>
            <p:cNvSpPr>
              <a:spLocks noChangeArrowheads="1"/>
            </p:cNvSpPr>
            <p:nvPr/>
          </p:nvSpPr>
          <p:spPr bwMode="hidden">
            <a:xfrm>
              <a:off x="3027" y="2160"/>
              <a:ext cx="133" cy="61"/>
            </a:xfrm>
            <a:prstGeom prst="ellipse">
              <a:avLst/>
            </a:prstGeom>
            <a:gradFill rotWithShape="0">
              <a:gsLst>
                <a:gs pos="0">
                  <a:schemeClr val="bg1"/>
                </a:gs>
                <a:gs pos="100000">
                  <a:schemeClr val="bg1">
                    <a:gamma/>
                    <a:shade val="60784"/>
                    <a:invGamma/>
                  </a:schemeClr>
                </a:gs>
              </a:gsLst>
              <a:lin ang="2700000" scaled="1"/>
            </a:gradFill>
            <a:ln w="9525">
              <a:noFill/>
              <a:round/>
              <a:headEnd/>
              <a:tailEnd/>
            </a:ln>
            <a:effectLst/>
          </p:spPr>
          <p:txBody>
            <a:bodyPr/>
            <a:lstStyle/>
            <a:p>
              <a:pPr>
                <a:defRPr/>
              </a:pPr>
              <a:endParaRPr lang="ru-RU"/>
            </a:p>
          </p:txBody>
        </p:sp>
        <p:sp>
          <p:nvSpPr>
            <p:cNvPr id="71734" name="Oval 54"/>
            <p:cNvSpPr>
              <a:spLocks noChangeArrowheads="1"/>
            </p:cNvSpPr>
            <p:nvPr/>
          </p:nvSpPr>
          <p:spPr bwMode="hidden">
            <a:xfrm>
              <a:off x="1569" y="2453"/>
              <a:ext cx="150" cy="9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35" name="Oval 55"/>
            <p:cNvSpPr>
              <a:spLocks noChangeArrowheads="1"/>
            </p:cNvSpPr>
            <p:nvPr/>
          </p:nvSpPr>
          <p:spPr bwMode="hidden">
            <a:xfrm>
              <a:off x="1863" y="2028"/>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36" name="Oval 56"/>
            <p:cNvSpPr>
              <a:spLocks noChangeArrowheads="1"/>
            </p:cNvSpPr>
            <p:nvPr/>
          </p:nvSpPr>
          <p:spPr bwMode="hidden">
            <a:xfrm>
              <a:off x="1513" y="2175"/>
              <a:ext cx="139" cy="6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37" name="Oval 57"/>
            <p:cNvSpPr>
              <a:spLocks noChangeArrowheads="1"/>
            </p:cNvSpPr>
            <p:nvPr/>
          </p:nvSpPr>
          <p:spPr bwMode="hidden">
            <a:xfrm>
              <a:off x="1191" y="2311"/>
              <a:ext cx="134" cy="72"/>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38" name="Oval 58"/>
            <p:cNvSpPr>
              <a:spLocks noChangeArrowheads="1"/>
            </p:cNvSpPr>
            <p:nvPr/>
          </p:nvSpPr>
          <p:spPr bwMode="hidden">
            <a:xfrm>
              <a:off x="1154" y="2047"/>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39" name="Oval 59"/>
            <p:cNvSpPr>
              <a:spLocks noChangeArrowheads="1"/>
            </p:cNvSpPr>
            <p:nvPr/>
          </p:nvSpPr>
          <p:spPr bwMode="hidden">
            <a:xfrm>
              <a:off x="1142" y="1803"/>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40" name="Oval 60"/>
            <p:cNvSpPr>
              <a:spLocks noChangeArrowheads="1"/>
            </p:cNvSpPr>
            <p:nvPr/>
          </p:nvSpPr>
          <p:spPr bwMode="hidden">
            <a:xfrm>
              <a:off x="1500" y="1912"/>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41" name="Oval 61"/>
            <p:cNvSpPr>
              <a:spLocks noChangeArrowheads="1"/>
            </p:cNvSpPr>
            <p:nvPr/>
          </p:nvSpPr>
          <p:spPr bwMode="hidden">
            <a:xfrm>
              <a:off x="1804" y="1801"/>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42" name="Oval 62"/>
            <p:cNvSpPr>
              <a:spLocks noChangeArrowheads="1"/>
            </p:cNvSpPr>
            <p:nvPr/>
          </p:nvSpPr>
          <p:spPr bwMode="hidden">
            <a:xfrm>
              <a:off x="2159" y="1905"/>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43" name="Oval 63"/>
            <p:cNvSpPr>
              <a:spLocks noChangeArrowheads="1"/>
            </p:cNvSpPr>
            <p:nvPr/>
          </p:nvSpPr>
          <p:spPr bwMode="hidden">
            <a:xfrm>
              <a:off x="2432" y="1787"/>
              <a:ext cx="128"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44" name="Oval 64"/>
            <p:cNvSpPr>
              <a:spLocks noChangeArrowheads="1"/>
            </p:cNvSpPr>
            <p:nvPr/>
          </p:nvSpPr>
          <p:spPr bwMode="hidden">
            <a:xfrm>
              <a:off x="470" y="2032"/>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45" name="Oval 65"/>
            <p:cNvSpPr>
              <a:spLocks noChangeArrowheads="1"/>
            </p:cNvSpPr>
            <p:nvPr/>
          </p:nvSpPr>
          <p:spPr bwMode="hidden">
            <a:xfrm>
              <a:off x="68" y="2166"/>
              <a:ext cx="134" cy="73"/>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46" name="Oval 66"/>
            <p:cNvSpPr>
              <a:spLocks noChangeArrowheads="1"/>
            </p:cNvSpPr>
            <p:nvPr/>
          </p:nvSpPr>
          <p:spPr bwMode="hidden">
            <a:xfrm>
              <a:off x="798" y="1916"/>
              <a:ext cx="128" cy="6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47" name="Oval 67"/>
            <p:cNvSpPr>
              <a:spLocks noChangeArrowheads="1"/>
            </p:cNvSpPr>
            <p:nvPr/>
          </p:nvSpPr>
          <p:spPr bwMode="hidden">
            <a:xfrm>
              <a:off x="455" y="1797"/>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748" name="Oval 68"/>
            <p:cNvSpPr>
              <a:spLocks noChangeArrowheads="1"/>
            </p:cNvSpPr>
            <p:nvPr/>
          </p:nvSpPr>
          <p:spPr bwMode="hidden">
            <a:xfrm>
              <a:off x="113" y="1901"/>
              <a:ext cx="128" cy="6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749" name="Oval 69"/>
            <p:cNvSpPr>
              <a:spLocks noChangeArrowheads="1"/>
            </p:cNvSpPr>
            <p:nvPr/>
          </p:nvSpPr>
          <p:spPr bwMode="hidden">
            <a:xfrm>
              <a:off x="432" y="2323"/>
              <a:ext cx="139"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50" name="Oval 70"/>
            <p:cNvSpPr>
              <a:spLocks noChangeArrowheads="1"/>
            </p:cNvSpPr>
            <p:nvPr/>
          </p:nvSpPr>
          <p:spPr bwMode="hidden">
            <a:xfrm>
              <a:off x="814" y="2178"/>
              <a:ext cx="134" cy="6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51" name="Oval 71"/>
            <p:cNvSpPr>
              <a:spLocks noChangeArrowheads="1"/>
            </p:cNvSpPr>
            <p:nvPr/>
          </p:nvSpPr>
          <p:spPr bwMode="hidden">
            <a:xfrm>
              <a:off x="789" y="2472"/>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52" name="Oval 72"/>
            <p:cNvSpPr>
              <a:spLocks noChangeArrowheads="1"/>
            </p:cNvSpPr>
            <p:nvPr/>
          </p:nvSpPr>
          <p:spPr bwMode="hidden">
            <a:xfrm>
              <a:off x="2544" y="2015"/>
              <a:ext cx="140" cy="72"/>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53" name="Oval 73"/>
            <p:cNvSpPr>
              <a:spLocks noChangeArrowheads="1"/>
            </p:cNvSpPr>
            <p:nvPr/>
          </p:nvSpPr>
          <p:spPr bwMode="hidden">
            <a:xfrm>
              <a:off x="1457" y="1700"/>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54" name="Oval 74"/>
            <p:cNvSpPr>
              <a:spLocks noChangeArrowheads="1"/>
            </p:cNvSpPr>
            <p:nvPr/>
          </p:nvSpPr>
          <p:spPr bwMode="hidden">
            <a:xfrm>
              <a:off x="1747"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55" name="Oval 75"/>
            <p:cNvSpPr>
              <a:spLocks noChangeArrowheads="1"/>
            </p:cNvSpPr>
            <p:nvPr/>
          </p:nvSpPr>
          <p:spPr bwMode="hidden">
            <a:xfrm>
              <a:off x="1385"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56" name="Oval 76"/>
            <p:cNvSpPr>
              <a:spLocks noChangeArrowheads="1"/>
            </p:cNvSpPr>
            <p:nvPr/>
          </p:nvSpPr>
          <p:spPr bwMode="hidden">
            <a:xfrm>
              <a:off x="1093" y="1595"/>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57" name="Oval 77"/>
            <p:cNvSpPr>
              <a:spLocks noChangeArrowheads="1"/>
            </p:cNvSpPr>
            <p:nvPr/>
          </p:nvSpPr>
          <p:spPr bwMode="hidden">
            <a:xfrm>
              <a:off x="792" y="1690"/>
              <a:ext cx="124"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758" name="Oval 78"/>
            <p:cNvSpPr>
              <a:spLocks noChangeArrowheads="1"/>
            </p:cNvSpPr>
            <p:nvPr/>
          </p:nvSpPr>
          <p:spPr bwMode="hidden">
            <a:xfrm>
              <a:off x="2011" y="1512"/>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59" name="Oval 79"/>
            <p:cNvSpPr>
              <a:spLocks noChangeArrowheads="1"/>
            </p:cNvSpPr>
            <p:nvPr/>
          </p:nvSpPr>
          <p:spPr bwMode="hidden">
            <a:xfrm>
              <a:off x="2087" y="169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60" name="Oval 80"/>
            <p:cNvSpPr>
              <a:spLocks noChangeArrowheads="1"/>
            </p:cNvSpPr>
            <p:nvPr/>
          </p:nvSpPr>
          <p:spPr bwMode="hidden">
            <a:xfrm>
              <a:off x="2345" y="1601"/>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61" name="Oval 81"/>
            <p:cNvSpPr>
              <a:spLocks noChangeArrowheads="1"/>
            </p:cNvSpPr>
            <p:nvPr/>
          </p:nvSpPr>
          <p:spPr bwMode="hidden">
            <a:xfrm>
              <a:off x="2684" y="1686"/>
              <a:ext cx="123"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62" name="Oval 82"/>
            <p:cNvSpPr>
              <a:spLocks noChangeArrowheads="1"/>
            </p:cNvSpPr>
            <p:nvPr/>
          </p:nvSpPr>
          <p:spPr bwMode="hidden">
            <a:xfrm>
              <a:off x="806" y="1512"/>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763" name="Oval 83"/>
            <p:cNvSpPr>
              <a:spLocks noChangeArrowheads="1"/>
            </p:cNvSpPr>
            <p:nvPr/>
          </p:nvSpPr>
          <p:spPr bwMode="hidden">
            <a:xfrm>
              <a:off x="495" y="1597"/>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764" name="Oval 84"/>
            <p:cNvSpPr>
              <a:spLocks noChangeArrowheads="1"/>
            </p:cNvSpPr>
            <p:nvPr/>
          </p:nvSpPr>
          <p:spPr bwMode="hidden">
            <a:xfrm>
              <a:off x="228" y="1508"/>
              <a:ext cx="123"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765" name="Oval 85"/>
            <p:cNvSpPr>
              <a:spLocks noChangeArrowheads="1"/>
            </p:cNvSpPr>
            <p:nvPr/>
          </p:nvSpPr>
          <p:spPr bwMode="hidden">
            <a:xfrm>
              <a:off x="157" y="1698"/>
              <a:ext cx="123"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766" name="Oval 86"/>
            <p:cNvSpPr>
              <a:spLocks noChangeArrowheads="1"/>
            </p:cNvSpPr>
            <p:nvPr/>
          </p:nvSpPr>
          <p:spPr bwMode="hidden">
            <a:xfrm>
              <a:off x="2887" y="1595"/>
              <a:ext cx="124"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67" name="Oval 87"/>
            <p:cNvSpPr>
              <a:spLocks noChangeArrowheads="1"/>
            </p:cNvSpPr>
            <p:nvPr/>
          </p:nvSpPr>
          <p:spPr bwMode="hidden">
            <a:xfrm>
              <a:off x="3079" y="1511"/>
              <a:ext cx="124"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68" name="Oval 88"/>
            <p:cNvSpPr>
              <a:spLocks noChangeArrowheads="1"/>
            </p:cNvSpPr>
            <p:nvPr/>
          </p:nvSpPr>
          <p:spPr bwMode="hidden">
            <a:xfrm>
              <a:off x="3270" y="1688"/>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69" name="Oval 89"/>
            <p:cNvSpPr>
              <a:spLocks noChangeArrowheads="1"/>
            </p:cNvSpPr>
            <p:nvPr/>
          </p:nvSpPr>
          <p:spPr bwMode="hidden">
            <a:xfrm>
              <a:off x="3453" y="1599"/>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70" name="Oval 90"/>
            <p:cNvSpPr>
              <a:spLocks noChangeArrowheads="1"/>
            </p:cNvSpPr>
            <p:nvPr/>
          </p:nvSpPr>
          <p:spPr bwMode="hidden">
            <a:xfrm>
              <a:off x="3651" y="1506"/>
              <a:ext cx="123"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71" name="Oval 91"/>
            <p:cNvSpPr>
              <a:spLocks noChangeArrowheads="1"/>
            </p:cNvSpPr>
            <p:nvPr/>
          </p:nvSpPr>
          <p:spPr bwMode="hidden">
            <a:xfrm>
              <a:off x="4251" y="1513"/>
              <a:ext cx="124"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72" name="Oval 92"/>
            <p:cNvSpPr>
              <a:spLocks noChangeArrowheads="1"/>
            </p:cNvSpPr>
            <p:nvPr/>
          </p:nvSpPr>
          <p:spPr bwMode="hidden">
            <a:xfrm>
              <a:off x="3901" y="1701"/>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73" name="Oval 93"/>
            <p:cNvSpPr>
              <a:spLocks noChangeArrowheads="1"/>
            </p:cNvSpPr>
            <p:nvPr/>
          </p:nvSpPr>
          <p:spPr bwMode="hidden">
            <a:xfrm>
              <a:off x="4086" y="1608"/>
              <a:ext cx="128" cy="50"/>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774" name="Oval 94"/>
            <p:cNvSpPr>
              <a:spLocks noChangeArrowheads="1"/>
            </p:cNvSpPr>
            <p:nvPr/>
          </p:nvSpPr>
          <p:spPr bwMode="hidden">
            <a:xfrm>
              <a:off x="1282" y="3653"/>
              <a:ext cx="196" cy="11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75" name="Oval 95"/>
            <p:cNvSpPr>
              <a:spLocks noChangeArrowheads="1"/>
            </p:cNvSpPr>
            <p:nvPr/>
          </p:nvSpPr>
          <p:spPr bwMode="hidden">
            <a:xfrm>
              <a:off x="707" y="4014"/>
              <a:ext cx="191" cy="11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76" name="Oval 96"/>
            <p:cNvSpPr>
              <a:spLocks noChangeArrowheads="1"/>
            </p:cNvSpPr>
            <p:nvPr/>
          </p:nvSpPr>
          <p:spPr bwMode="hidden">
            <a:xfrm>
              <a:off x="2229" y="309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77" name="Oval 97"/>
            <p:cNvSpPr>
              <a:spLocks noChangeArrowheads="1"/>
            </p:cNvSpPr>
            <p:nvPr/>
          </p:nvSpPr>
          <p:spPr bwMode="hidden">
            <a:xfrm>
              <a:off x="2604" y="2867"/>
              <a:ext cx="156" cy="89"/>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78" name="Oval 98"/>
            <p:cNvSpPr>
              <a:spLocks noChangeArrowheads="1"/>
            </p:cNvSpPr>
            <p:nvPr/>
          </p:nvSpPr>
          <p:spPr bwMode="hidden">
            <a:xfrm>
              <a:off x="2907" y="2668"/>
              <a:ext cx="156" cy="84"/>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79" name="Oval 99"/>
            <p:cNvSpPr>
              <a:spLocks noChangeArrowheads="1"/>
            </p:cNvSpPr>
            <p:nvPr/>
          </p:nvSpPr>
          <p:spPr bwMode="hidden">
            <a:xfrm>
              <a:off x="3248" y="2454"/>
              <a:ext cx="150" cy="9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0" name="Oval 100"/>
            <p:cNvSpPr>
              <a:spLocks noChangeArrowheads="1"/>
            </p:cNvSpPr>
            <p:nvPr/>
          </p:nvSpPr>
          <p:spPr bwMode="hidden">
            <a:xfrm>
              <a:off x="1801" y="3360"/>
              <a:ext cx="168" cy="95"/>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1" name="Oval 101"/>
            <p:cNvSpPr>
              <a:spLocks noChangeArrowheads="1"/>
            </p:cNvSpPr>
            <p:nvPr/>
          </p:nvSpPr>
          <p:spPr bwMode="hidden">
            <a:xfrm>
              <a:off x="3512" y="2302"/>
              <a:ext cx="134" cy="73"/>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2" name="Oval 102"/>
            <p:cNvSpPr>
              <a:spLocks noChangeArrowheads="1"/>
            </p:cNvSpPr>
            <p:nvPr/>
          </p:nvSpPr>
          <p:spPr bwMode="hidden">
            <a:xfrm>
              <a:off x="3980" y="2014"/>
              <a:ext cx="134" cy="72"/>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3" name="Oval 103"/>
            <p:cNvSpPr>
              <a:spLocks noChangeArrowheads="1"/>
            </p:cNvSpPr>
            <p:nvPr/>
          </p:nvSpPr>
          <p:spPr bwMode="hidden">
            <a:xfrm>
              <a:off x="3753" y="2158"/>
              <a:ext cx="134" cy="6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4" name="Oval 104"/>
            <p:cNvSpPr>
              <a:spLocks noChangeArrowheads="1"/>
            </p:cNvSpPr>
            <p:nvPr/>
          </p:nvSpPr>
          <p:spPr bwMode="hidden">
            <a:xfrm>
              <a:off x="4176" y="1898"/>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785" name="Oval 105"/>
            <p:cNvSpPr>
              <a:spLocks noChangeArrowheads="1"/>
            </p:cNvSpPr>
            <p:nvPr/>
          </p:nvSpPr>
          <p:spPr bwMode="hidden">
            <a:xfrm>
              <a:off x="4338" y="1797"/>
              <a:ext cx="12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786" name="Oval 106"/>
            <p:cNvSpPr>
              <a:spLocks noChangeArrowheads="1"/>
            </p:cNvSpPr>
            <p:nvPr/>
          </p:nvSpPr>
          <p:spPr bwMode="hidden">
            <a:xfrm>
              <a:off x="4505" y="1700"/>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71787" name="Oval 107"/>
            <p:cNvSpPr>
              <a:spLocks noChangeArrowheads="1"/>
            </p:cNvSpPr>
            <p:nvPr/>
          </p:nvSpPr>
          <p:spPr bwMode="hidden">
            <a:xfrm>
              <a:off x="4661" y="1603"/>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71788" name="Oval 108"/>
            <p:cNvSpPr>
              <a:spLocks noChangeArrowheads="1"/>
            </p:cNvSpPr>
            <p:nvPr/>
          </p:nvSpPr>
          <p:spPr bwMode="hidden">
            <a:xfrm>
              <a:off x="4803" y="1512"/>
              <a:ext cx="128" cy="51"/>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89" name="Oval 109"/>
            <p:cNvSpPr>
              <a:spLocks noChangeArrowheads="1"/>
            </p:cNvSpPr>
            <p:nvPr/>
          </p:nvSpPr>
          <p:spPr bwMode="hidden">
            <a:xfrm>
              <a:off x="4930" y="1431"/>
              <a:ext cx="111" cy="50"/>
            </a:xfrm>
            <a:prstGeom prst="ellipse">
              <a:avLst/>
            </a:prstGeom>
            <a:gradFill rotWithShape="0">
              <a:gsLst>
                <a:gs pos="0">
                  <a:schemeClr val="bg2"/>
                </a:gs>
                <a:gs pos="100000">
                  <a:schemeClr val="bg2">
                    <a:gamma/>
                    <a:shade val="60784"/>
                    <a:invGamma/>
                  </a:schemeClr>
                </a:gs>
              </a:gsLst>
              <a:lin ang="2700000" scaled="1"/>
            </a:gradFill>
            <a:ln w="9525">
              <a:noFill/>
              <a:round/>
              <a:headEnd/>
              <a:tailEnd/>
            </a:ln>
            <a:effectLst/>
          </p:spPr>
          <p:txBody>
            <a:bodyPr/>
            <a:lstStyle/>
            <a:p>
              <a:pPr>
                <a:defRPr/>
              </a:pPr>
              <a:endParaRPr lang="ru-RU"/>
            </a:p>
          </p:txBody>
        </p:sp>
        <p:sp>
          <p:nvSpPr>
            <p:cNvPr id="71790" name="Oval 110"/>
            <p:cNvSpPr>
              <a:spLocks noChangeArrowheads="1"/>
            </p:cNvSpPr>
            <p:nvPr/>
          </p:nvSpPr>
          <p:spPr bwMode="hidden">
            <a:xfrm>
              <a:off x="3835" y="1430"/>
              <a:ext cx="112" cy="50"/>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791" name="Oval 111"/>
            <p:cNvSpPr>
              <a:spLocks noChangeArrowheads="1"/>
            </p:cNvSpPr>
            <p:nvPr/>
          </p:nvSpPr>
          <p:spPr bwMode="hidden">
            <a:xfrm>
              <a:off x="3286" y="1430"/>
              <a:ext cx="112" cy="50"/>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792" name="Oval 112"/>
            <p:cNvSpPr>
              <a:spLocks noChangeArrowheads="1"/>
            </p:cNvSpPr>
            <p:nvPr/>
          </p:nvSpPr>
          <p:spPr bwMode="hidden">
            <a:xfrm>
              <a:off x="2972" y="1366"/>
              <a:ext cx="111"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93" name="Oval 113"/>
            <p:cNvSpPr>
              <a:spLocks noChangeArrowheads="1"/>
            </p:cNvSpPr>
            <p:nvPr/>
          </p:nvSpPr>
          <p:spPr bwMode="hidden">
            <a:xfrm>
              <a:off x="3152" y="1292"/>
              <a:ext cx="112" cy="50"/>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794" name="Oval 114"/>
            <p:cNvSpPr>
              <a:spLocks noChangeArrowheads="1"/>
            </p:cNvSpPr>
            <p:nvPr/>
          </p:nvSpPr>
          <p:spPr bwMode="hidden">
            <a:xfrm>
              <a:off x="3020" y="1170"/>
              <a:ext cx="112"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95" name="Oval 115"/>
            <p:cNvSpPr>
              <a:spLocks noChangeArrowheads="1"/>
            </p:cNvSpPr>
            <p:nvPr/>
          </p:nvSpPr>
          <p:spPr bwMode="hidden">
            <a:xfrm>
              <a:off x="2443" y="1368"/>
              <a:ext cx="112" cy="51"/>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96" name="Oval 116"/>
            <p:cNvSpPr>
              <a:spLocks noChangeArrowheads="1"/>
            </p:cNvSpPr>
            <p:nvPr/>
          </p:nvSpPr>
          <p:spPr bwMode="hidden">
            <a:xfrm>
              <a:off x="2301" y="1220"/>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797" name="Oval 117"/>
            <p:cNvSpPr>
              <a:spLocks noChangeArrowheads="1"/>
            </p:cNvSpPr>
            <p:nvPr/>
          </p:nvSpPr>
          <p:spPr bwMode="hidden">
            <a:xfrm>
              <a:off x="2095" y="1284"/>
              <a:ext cx="112"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798" name="Oval 118"/>
            <p:cNvSpPr>
              <a:spLocks noChangeArrowheads="1"/>
            </p:cNvSpPr>
            <p:nvPr/>
          </p:nvSpPr>
          <p:spPr bwMode="hidden">
            <a:xfrm>
              <a:off x="2228" y="1442"/>
              <a:ext cx="111" cy="50"/>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799" name="Oval 119"/>
            <p:cNvSpPr>
              <a:spLocks noChangeArrowheads="1"/>
            </p:cNvSpPr>
            <p:nvPr/>
          </p:nvSpPr>
          <p:spPr bwMode="hidden">
            <a:xfrm>
              <a:off x="1109" y="1424"/>
              <a:ext cx="112" cy="50"/>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00" name="Oval 120"/>
            <p:cNvSpPr>
              <a:spLocks noChangeArrowheads="1"/>
            </p:cNvSpPr>
            <p:nvPr/>
          </p:nvSpPr>
          <p:spPr bwMode="hidden">
            <a:xfrm>
              <a:off x="611" y="1284"/>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01" name="Oval 121"/>
            <p:cNvSpPr>
              <a:spLocks noChangeArrowheads="1"/>
            </p:cNvSpPr>
            <p:nvPr/>
          </p:nvSpPr>
          <p:spPr bwMode="hidden">
            <a:xfrm>
              <a:off x="305" y="1358"/>
              <a:ext cx="111" cy="51"/>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02" name="Oval 122"/>
            <p:cNvSpPr>
              <a:spLocks noChangeArrowheads="1"/>
            </p:cNvSpPr>
            <p:nvPr/>
          </p:nvSpPr>
          <p:spPr bwMode="hidden">
            <a:xfrm>
              <a:off x="156" y="1154"/>
              <a:ext cx="112" cy="50"/>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03" name="Oval 123"/>
            <p:cNvSpPr>
              <a:spLocks noChangeArrowheads="1"/>
            </p:cNvSpPr>
            <p:nvPr/>
          </p:nvSpPr>
          <p:spPr bwMode="hidden">
            <a:xfrm>
              <a:off x="4538" y="1365"/>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804" name="Oval 124"/>
            <p:cNvSpPr>
              <a:spLocks noChangeArrowheads="1"/>
            </p:cNvSpPr>
            <p:nvPr/>
          </p:nvSpPr>
          <p:spPr bwMode="hidden">
            <a:xfrm>
              <a:off x="4407" y="1440"/>
              <a:ext cx="105" cy="44"/>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805" name="Oval 125"/>
            <p:cNvSpPr>
              <a:spLocks noChangeArrowheads="1"/>
            </p:cNvSpPr>
            <p:nvPr/>
          </p:nvSpPr>
          <p:spPr bwMode="hidden">
            <a:xfrm>
              <a:off x="3992" y="1356"/>
              <a:ext cx="106" cy="45"/>
            </a:xfrm>
            <a:prstGeom prst="ellipse">
              <a:avLst/>
            </a:prstGeom>
            <a:gradFill rotWithShape="0">
              <a:gsLst>
                <a:gs pos="0">
                  <a:schemeClr val="bg1"/>
                </a:gs>
                <a:gs pos="100000">
                  <a:schemeClr val="bg1">
                    <a:gamma/>
                    <a:shade val="66667"/>
                    <a:invGamma/>
                  </a:schemeClr>
                </a:gs>
              </a:gsLst>
              <a:lin ang="2700000" scaled="1"/>
            </a:gradFill>
            <a:ln w="9525">
              <a:noFill/>
              <a:round/>
              <a:headEnd/>
              <a:tailEnd/>
            </a:ln>
            <a:effectLst/>
          </p:spPr>
          <p:txBody>
            <a:bodyPr/>
            <a:lstStyle/>
            <a:p>
              <a:pPr>
                <a:defRPr/>
              </a:pPr>
              <a:endParaRPr lang="ru-RU"/>
            </a:p>
          </p:txBody>
        </p:sp>
        <p:sp>
          <p:nvSpPr>
            <p:cNvPr id="71806" name="Oval 126"/>
            <p:cNvSpPr>
              <a:spLocks noChangeArrowheads="1"/>
            </p:cNvSpPr>
            <p:nvPr/>
          </p:nvSpPr>
          <p:spPr bwMode="hidden">
            <a:xfrm>
              <a:off x="3466" y="1356"/>
              <a:ext cx="106" cy="45"/>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807" name="Oval 127"/>
            <p:cNvSpPr>
              <a:spLocks noChangeArrowheads="1"/>
            </p:cNvSpPr>
            <p:nvPr/>
          </p:nvSpPr>
          <p:spPr bwMode="hidden">
            <a:xfrm>
              <a:off x="2852" y="1228"/>
              <a:ext cx="106"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808" name="Oval 128"/>
            <p:cNvSpPr>
              <a:spLocks noChangeArrowheads="1"/>
            </p:cNvSpPr>
            <p:nvPr/>
          </p:nvSpPr>
          <p:spPr bwMode="hidden">
            <a:xfrm>
              <a:off x="2678" y="1109"/>
              <a:ext cx="106" cy="44"/>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809" name="Oval 129"/>
            <p:cNvSpPr>
              <a:spLocks noChangeArrowheads="1"/>
            </p:cNvSpPr>
            <p:nvPr/>
          </p:nvSpPr>
          <p:spPr bwMode="hidden">
            <a:xfrm>
              <a:off x="2859" y="1045"/>
              <a:ext cx="106"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810" name="Oval 130"/>
            <p:cNvSpPr>
              <a:spLocks noChangeArrowheads="1"/>
            </p:cNvSpPr>
            <p:nvPr/>
          </p:nvSpPr>
          <p:spPr bwMode="hidden">
            <a:xfrm>
              <a:off x="1942" y="104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1" name="Oval 131"/>
            <p:cNvSpPr>
              <a:spLocks noChangeArrowheads="1"/>
            </p:cNvSpPr>
            <p:nvPr/>
          </p:nvSpPr>
          <p:spPr bwMode="hidden">
            <a:xfrm>
              <a:off x="1088" y="1277"/>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2" name="Oval 132"/>
            <p:cNvSpPr>
              <a:spLocks noChangeArrowheads="1"/>
            </p:cNvSpPr>
            <p:nvPr/>
          </p:nvSpPr>
          <p:spPr bwMode="hidden">
            <a:xfrm>
              <a:off x="827" y="13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3" name="Oval 133"/>
            <p:cNvSpPr>
              <a:spLocks noChangeArrowheads="1"/>
            </p:cNvSpPr>
            <p:nvPr/>
          </p:nvSpPr>
          <p:spPr bwMode="hidden">
            <a:xfrm>
              <a:off x="537" y="1428"/>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4" name="Oval 134"/>
            <p:cNvSpPr>
              <a:spLocks noChangeArrowheads="1"/>
            </p:cNvSpPr>
            <p:nvPr/>
          </p:nvSpPr>
          <p:spPr bwMode="hidden">
            <a:xfrm>
              <a:off x="635" y="106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5" name="Oval 135"/>
            <p:cNvSpPr>
              <a:spLocks noChangeArrowheads="1"/>
            </p:cNvSpPr>
            <p:nvPr/>
          </p:nvSpPr>
          <p:spPr bwMode="hidden">
            <a:xfrm>
              <a:off x="1540" y="1050"/>
              <a:ext cx="106"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6" name="Oval 136"/>
            <p:cNvSpPr>
              <a:spLocks noChangeArrowheads="1"/>
            </p:cNvSpPr>
            <p:nvPr/>
          </p:nvSpPr>
          <p:spPr bwMode="hidden">
            <a:xfrm>
              <a:off x="1120" y="1063"/>
              <a:ext cx="10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17" name="Oval 137"/>
            <p:cNvSpPr>
              <a:spLocks noChangeArrowheads="1"/>
            </p:cNvSpPr>
            <p:nvPr/>
          </p:nvSpPr>
          <p:spPr bwMode="hidden">
            <a:xfrm>
              <a:off x="4131" y="1284"/>
              <a:ext cx="111" cy="45"/>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818" name="Oval 138"/>
            <p:cNvSpPr>
              <a:spLocks noChangeArrowheads="1"/>
            </p:cNvSpPr>
            <p:nvPr/>
          </p:nvSpPr>
          <p:spPr bwMode="hidden">
            <a:xfrm>
              <a:off x="3477" y="1163"/>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819" name="Oval 139"/>
            <p:cNvSpPr>
              <a:spLocks noChangeArrowheads="1"/>
            </p:cNvSpPr>
            <p:nvPr/>
          </p:nvSpPr>
          <p:spPr bwMode="hidden">
            <a:xfrm>
              <a:off x="3315" y="1229"/>
              <a:ext cx="112" cy="45"/>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820" name="Oval 140"/>
            <p:cNvSpPr>
              <a:spLocks noChangeArrowheads="1"/>
            </p:cNvSpPr>
            <p:nvPr/>
          </p:nvSpPr>
          <p:spPr bwMode="hidden">
            <a:xfrm>
              <a:off x="3174" y="1112"/>
              <a:ext cx="112" cy="44"/>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821" name="Oval 141"/>
            <p:cNvSpPr>
              <a:spLocks noChangeArrowheads="1"/>
            </p:cNvSpPr>
            <p:nvPr/>
          </p:nvSpPr>
          <p:spPr bwMode="hidden">
            <a:xfrm>
              <a:off x="2396" y="1051"/>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22" name="Oval 142"/>
            <p:cNvSpPr>
              <a:spLocks noChangeArrowheads="1"/>
            </p:cNvSpPr>
            <p:nvPr/>
          </p:nvSpPr>
          <p:spPr bwMode="hidden">
            <a:xfrm>
              <a:off x="2769" y="1446"/>
              <a:ext cx="111" cy="44"/>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823" name="Oval 143"/>
            <p:cNvSpPr>
              <a:spLocks noChangeArrowheads="1"/>
            </p:cNvSpPr>
            <p:nvPr/>
          </p:nvSpPr>
          <p:spPr bwMode="hidden">
            <a:xfrm>
              <a:off x="2656" y="1294"/>
              <a:ext cx="112" cy="45"/>
            </a:xfrm>
            <a:prstGeom prst="ellipse">
              <a:avLst/>
            </a:prstGeom>
            <a:gradFill rotWithShape="0">
              <a:gsLst>
                <a:gs pos="0">
                  <a:schemeClr val="bg1"/>
                </a:gs>
                <a:gs pos="100000">
                  <a:schemeClr val="bg1">
                    <a:gamma/>
                    <a:shade val="81961"/>
                    <a:invGamma/>
                  </a:schemeClr>
                </a:gs>
              </a:gsLst>
              <a:lin ang="2700000" scaled="1"/>
            </a:gradFill>
            <a:ln w="9525">
              <a:noFill/>
              <a:round/>
              <a:headEnd/>
              <a:tailEnd/>
            </a:ln>
            <a:effectLst/>
          </p:spPr>
          <p:txBody>
            <a:bodyPr/>
            <a:lstStyle/>
            <a:p>
              <a:pPr>
                <a:defRPr/>
              </a:pPr>
              <a:endParaRPr lang="ru-RU"/>
            </a:p>
          </p:txBody>
        </p:sp>
        <p:sp>
          <p:nvSpPr>
            <p:cNvPr id="71824" name="Oval 144"/>
            <p:cNvSpPr>
              <a:spLocks noChangeArrowheads="1"/>
            </p:cNvSpPr>
            <p:nvPr/>
          </p:nvSpPr>
          <p:spPr bwMode="hidden">
            <a:xfrm>
              <a:off x="2501" y="1159"/>
              <a:ext cx="111"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825" name="Oval 145"/>
            <p:cNvSpPr>
              <a:spLocks noChangeArrowheads="1"/>
            </p:cNvSpPr>
            <p:nvPr/>
          </p:nvSpPr>
          <p:spPr bwMode="hidden">
            <a:xfrm>
              <a:off x="2222" y="1101"/>
              <a:ext cx="112" cy="44"/>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26" name="Oval 146"/>
            <p:cNvSpPr>
              <a:spLocks noChangeArrowheads="1"/>
            </p:cNvSpPr>
            <p:nvPr/>
          </p:nvSpPr>
          <p:spPr bwMode="hidden">
            <a:xfrm>
              <a:off x="2029" y="1162"/>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27" name="Oval 147"/>
            <p:cNvSpPr>
              <a:spLocks noChangeArrowheads="1"/>
            </p:cNvSpPr>
            <p:nvPr/>
          </p:nvSpPr>
          <p:spPr bwMode="hidden">
            <a:xfrm>
              <a:off x="1875" y="1356"/>
              <a:ext cx="112" cy="45"/>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828" name="Oval 148"/>
            <p:cNvSpPr>
              <a:spLocks noChangeArrowheads="1"/>
            </p:cNvSpPr>
            <p:nvPr/>
          </p:nvSpPr>
          <p:spPr bwMode="hidden">
            <a:xfrm>
              <a:off x="1809" y="1223"/>
              <a:ext cx="111"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29" name="Oval 149"/>
            <p:cNvSpPr>
              <a:spLocks noChangeArrowheads="1"/>
            </p:cNvSpPr>
            <p:nvPr/>
          </p:nvSpPr>
          <p:spPr bwMode="hidden">
            <a:xfrm>
              <a:off x="1738" y="1098"/>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0" name="Oval 150"/>
            <p:cNvSpPr>
              <a:spLocks noChangeArrowheads="1"/>
            </p:cNvSpPr>
            <p:nvPr/>
          </p:nvSpPr>
          <p:spPr bwMode="hidden">
            <a:xfrm>
              <a:off x="1583" y="1289"/>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31" name="Oval 151"/>
            <p:cNvSpPr>
              <a:spLocks noChangeArrowheads="1"/>
            </p:cNvSpPr>
            <p:nvPr/>
          </p:nvSpPr>
          <p:spPr bwMode="hidden">
            <a:xfrm>
              <a:off x="1379" y="1343"/>
              <a:ext cx="112" cy="45"/>
            </a:xfrm>
            <a:prstGeom prst="ellipse">
              <a:avLst/>
            </a:prstGeom>
            <a:gradFill rotWithShape="0">
              <a:gsLst>
                <a:gs pos="0">
                  <a:schemeClr val="bg1"/>
                </a:gs>
                <a:gs pos="100000">
                  <a:schemeClr val="bg1">
                    <a:gamma/>
                    <a:shade val="87843"/>
                    <a:invGamma/>
                  </a:schemeClr>
                </a:gs>
              </a:gsLst>
              <a:lin ang="2700000" scaled="1"/>
            </a:gradFill>
            <a:ln w="9525">
              <a:noFill/>
              <a:round/>
              <a:headEnd/>
              <a:tailEnd/>
            </a:ln>
            <a:effectLst/>
          </p:spPr>
          <p:txBody>
            <a:bodyPr/>
            <a:lstStyle/>
            <a:p>
              <a:pPr>
                <a:defRPr/>
              </a:pPr>
              <a:endParaRPr lang="ru-RU"/>
            </a:p>
          </p:txBody>
        </p:sp>
        <p:sp>
          <p:nvSpPr>
            <p:cNvPr id="71832" name="Oval 152"/>
            <p:cNvSpPr>
              <a:spLocks noChangeArrowheads="1"/>
            </p:cNvSpPr>
            <p:nvPr/>
          </p:nvSpPr>
          <p:spPr bwMode="hidden">
            <a:xfrm>
              <a:off x="1529" y="1156"/>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3" name="Oval 153"/>
            <p:cNvSpPr>
              <a:spLocks noChangeArrowheads="1"/>
            </p:cNvSpPr>
            <p:nvPr/>
          </p:nvSpPr>
          <p:spPr bwMode="hidden">
            <a:xfrm>
              <a:off x="1294" y="1222"/>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4" name="Oval 154"/>
            <p:cNvSpPr>
              <a:spLocks noChangeArrowheads="1"/>
            </p:cNvSpPr>
            <p:nvPr/>
          </p:nvSpPr>
          <p:spPr bwMode="hidden">
            <a:xfrm>
              <a:off x="1314" y="1112"/>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5" name="Oval 155"/>
            <p:cNvSpPr>
              <a:spLocks noChangeArrowheads="1"/>
            </p:cNvSpPr>
            <p:nvPr/>
          </p:nvSpPr>
          <p:spPr bwMode="hidden">
            <a:xfrm>
              <a:off x="1082" y="116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6" name="Oval 156"/>
            <p:cNvSpPr>
              <a:spLocks noChangeArrowheads="1"/>
            </p:cNvSpPr>
            <p:nvPr/>
          </p:nvSpPr>
          <p:spPr bwMode="hidden">
            <a:xfrm>
              <a:off x="877" y="1121"/>
              <a:ext cx="112"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7" name="Oval 157"/>
            <p:cNvSpPr>
              <a:spLocks noChangeArrowheads="1"/>
            </p:cNvSpPr>
            <p:nvPr/>
          </p:nvSpPr>
          <p:spPr bwMode="hidden">
            <a:xfrm>
              <a:off x="875" y="1216"/>
              <a:ext cx="11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8" name="Oval 158"/>
            <p:cNvSpPr>
              <a:spLocks noChangeArrowheads="1"/>
            </p:cNvSpPr>
            <p:nvPr/>
          </p:nvSpPr>
          <p:spPr bwMode="hidden">
            <a:xfrm>
              <a:off x="680" y="117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39" name="Oval 159"/>
            <p:cNvSpPr>
              <a:spLocks noChangeArrowheads="1"/>
            </p:cNvSpPr>
            <p:nvPr/>
          </p:nvSpPr>
          <p:spPr bwMode="hidden">
            <a:xfrm>
              <a:off x="411" y="123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0" name="Oval 160"/>
            <p:cNvSpPr>
              <a:spLocks noChangeArrowheads="1"/>
            </p:cNvSpPr>
            <p:nvPr/>
          </p:nvSpPr>
          <p:spPr bwMode="hidden">
            <a:xfrm>
              <a:off x="434" y="1100"/>
              <a:ext cx="112"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1" name="Oval 161"/>
            <p:cNvSpPr>
              <a:spLocks noChangeArrowheads="1"/>
            </p:cNvSpPr>
            <p:nvPr/>
          </p:nvSpPr>
          <p:spPr bwMode="hidden">
            <a:xfrm>
              <a:off x="119" y="1312"/>
              <a:ext cx="111"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2" name="Oval 162"/>
            <p:cNvSpPr>
              <a:spLocks noChangeArrowheads="1"/>
            </p:cNvSpPr>
            <p:nvPr/>
          </p:nvSpPr>
          <p:spPr bwMode="hidden">
            <a:xfrm>
              <a:off x="858" y="1001"/>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3" name="Oval 163"/>
            <p:cNvSpPr>
              <a:spLocks noChangeArrowheads="1"/>
            </p:cNvSpPr>
            <p:nvPr/>
          </p:nvSpPr>
          <p:spPr bwMode="hidden">
            <a:xfrm>
              <a:off x="1341" y="1013"/>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4" name="Oval 164"/>
            <p:cNvSpPr>
              <a:spLocks noChangeArrowheads="1"/>
            </p:cNvSpPr>
            <p:nvPr/>
          </p:nvSpPr>
          <p:spPr bwMode="hidden">
            <a:xfrm>
              <a:off x="1739" y="1008"/>
              <a:ext cx="101" cy="38"/>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5" name="Oval 165"/>
            <p:cNvSpPr>
              <a:spLocks noChangeArrowheads="1"/>
            </p:cNvSpPr>
            <p:nvPr/>
          </p:nvSpPr>
          <p:spPr bwMode="hidden">
            <a:xfrm>
              <a:off x="2116" y="1001"/>
              <a:ext cx="100"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6" name="Oval 166"/>
            <p:cNvSpPr>
              <a:spLocks noChangeArrowheads="1"/>
            </p:cNvSpPr>
            <p:nvPr/>
          </p:nvSpPr>
          <p:spPr bwMode="hidden">
            <a:xfrm>
              <a:off x="2320" y="941"/>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7" name="Oval 167"/>
            <p:cNvSpPr>
              <a:spLocks noChangeArrowheads="1"/>
            </p:cNvSpPr>
            <p:nvPr/>
          </p:nvSpPr>
          <p:spPr bwMode="hidden">
            <a:xfrm>
              <a:off x="2601" y="995"/>
              <a:ext cx="101" cy="39"/>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48" name="Oval 168"/>
            <p:cNvSpPr>
              <a:spLocks noChangeArrowheads="1"/>
            </p:cNvSpPr>
            <p:nvPr/>
          </p:nvSpPr>
          <p:spPr bwMode="hidden">
            <a:xfrm>
              <a:off x="1667" y="1420"/>
              <a:ext cx="106" cy="51"/>
            </a:xfrm>
            <a:prstGeom prst="ellipse">
              <a:avLst/>
            </a:prstGeom>
            <a:gradFill rotWithShape="0">
              <a:gsLst>
                <a:gs pos="0">
                  <a:schemeClr val="bg1"/>
                </a:gs>
                <a:gs pos="100000">
                  <a:schemeClr val="bg1">
                    <a:gamma/>
                    <a:shade val="84706"/>
                    <a:invGamma/>
                  </a:schemeClr>
                </a:gs>
              </a:gsLst>
              <a:lin ang="2700000" scaled="1"/>
            </a:gradFill>
            <a:ln w="9525">
              <a:noFill/>
              <a:round/>
              <a:headEnd/>
              <a:tailEnd/>
            </a:ln>
            <a:effectLst/>
          </p:spPr>
          <p:txBody>
            <a:bodyPr/>
            <a:lstStyle/>
            <a:p>
              <a:pPr>
                <a:defRPr/>
              </a:pPr>
              <a:endParaRPr lang="ru-RU"/>
            </a:p>
          </p:txBody>
        </p:sp>
        <p:sp>
          <p:nvSpPr>
            <p:cNvPr id="71849" name="Oval 169"/>
            <p:cNvSpPr>
              <a:spLocks noChangeArrowheads="1"/>
            </p:cNvSpPr>
            <p:nvPr/>
          </p:nvSpPr>
          <p:spPr bwMode="hidden">
            <a:xfrm>
              <a:off x="2557" y="1516"/>
              <a:ext cx="123" cy="51"/>
            </a:xfrm>
            <a:prstGeom prst="ellipse">
              <a:avLst/>
            </a:prstGeom>
            <a:gradFill rotWithShape="0">
              <a:gsLst>
                <a:gs pos="0">
                  <a:schemeClr val="bg1"/>
                </a:gs>
                <a:gs pos="100000">
                  <a:schemeClr val="bg1">
                    <a:gamma/>
                    <a:shade val="78824"/>
                    <a:invGamma/>
                  </a:schemeClr>
                </a:gs>
              </a:gsLst>
              <a:lin ang="2700000" scaled="1"/>
            </a:gradFill>
            <a:ln w="9525">
              <a:noFill/>
              <a:round/>
              <a:headEnd/>
              <a:tailEnd/>
            </a:ln>
            <a:effectLst/>
          </p:spPr>
          <p:txBody>
            <a:bodyPr/>
            <a:lstStyle/>
            <a:p>
              <a:pPr>
                <a:defRPr/>
              </a:pPr>
              <a:endParaRPr lang="ru-RU"/>
            </a:p>
          </p:txBody>
        </p:sp>
        <p:sp>
          <p:nvSpPr>
            <p:cNvPr id="71850" name="Oval 170"/>
            <p:cNvSpPr>
              <a:spLocks noChangeArrowheads="1"/>
            </p:cNvSpPr>
            <p:nvPr/>
          </p:nvSpPr>
          <p:spPr bwMode="hidden">
            <a:xfrm>
              <a:off x="3619" y="1287"/>
              <a:ext cx="112"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851" name="Oval 171"/>
            <p:cNvSpPr>
              <a:spLocks noChangeArrowheads="1"/>
            </p:cNvSpPr>
            <p:nvPr/>
          </p:nvSpPr>
          <p:spPr bwMode="hidden">
            <a:xfrm>
              <a:off x="3791" y="1212"/>
              <a:ext cx="111" cy="51"/>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852" name="Oval 172"/>
            <p:cNvSpPr>
              <a:spLocks noChangeArrowheads="1"/>
            </p:cNvSpPr>
            <p:nvPr/>
          </p:nvSpPr>
          <p:spPr bwMode="hidden">
            <a:xfrm>
              <a:off x="213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3" name="Oval 173"/>
            <p:cNvSpPr>
              <a:spLocks noChangeArrowheads="1"/>
            </p:cNvSpPr>
            <p:nvPr/>
          </p:nvSpPr>
          <p:spPr bwMode="hidden">
            <a:xfrm>
              <a:off x="1264" y="908"/>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4" name="Oval 174"/>
            <p:cNvSpPr>
              <a:spLocks noChangeArrowheads="1"/>
            </p:cNvSpPr>
            <p:nvPr/>
          </p:nvSpPr>
          <p:spPr bwMode="hidden">
            <a:xfrm>
              <a:off x="1471" y="869"/>
              <a:ext cx="79"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5" name="Oval 175"/>
            <p:cNvSpPr>
              <a:spLocks noChangeArrowheads="1"/>
            </p:cNvSpPr>
            <p:nvPr/>
          </p:nvSpPr>
          <p:spPr bwMode="hidden">
            <a:xfrm>
              <a:off x="1650" y="824"/>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6" name="Oval 176"/>
            <p:cNvSpPr>
              <a:spLocks noChangeArrowheads="1"/>
            </p:cNvSpPr>
            <p:nvPr/>
          </p:nvSpPr>
          <p:spPr bwMode="hidden">
            <a:xfrm>
              <a:off x="1918" y="869"/>
              <a:ext cx="84"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7" name="Oval 177"/>
            <p:cNvSpPr>
              <a:spLocks noChangeArrowheads="1"/>
            </p:cNvSpPr>
            <p:nvPr/>
          </p:nvSpPr>
          <p:spPr bwMode="hidden">
            <a:xfrm>
              <a:off x="1720" y="923"/>
              <a:ext cx="83" cy="3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8" name="Oval 178"/>
            <p:cNvSpPr>
              <a:spLocks noChangeArrowheads="1"/>
            </p:cNvSpPr>
            <p:nvPr/>
          </p:nvSpPr>
          <p:spPr bwMode="hidden">
            <a:xfrm>
              <a:off x="1913" y="957"/>
              <a:ext cx="95"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59" name="Oval 179"/>
            <p:cNvSpPr>
              <a:spLocks noChangeArrowheads="1"/>
            </p:cNvSpPr>
            <p:nvPr/>
          </p:nvSpPr>
          <p:spPr bwMode="hidden">
            <a:xfrm>
              <a:off x="1541" y="962"/>
              <a:ext cx="89"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60" name="Oval 180"/>
            <p:cNvSpPr>
              <a:spLocks noChangeArrowheads="1"/>
            </p:cNvSpPr>
            <p:nvPr/>
          </p:nvSpPr>
          <p:spPr bwMode="hidden">
            <a:xfrm>
              <a:off x="1076" y="953"/>
              <a:ext cx="101" cy="45"/>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61" name="Oval 181"/>
            <p:cNvSpPr>
              <a:spLocks noChangeArrowheads="1"/>
            </p:cNvSpPr>
            <p:nvPr/>
          </p:nvSpPr>
          <p:spPr bwMode="hidden">
            <a:xfrm>
              <a:off x="1983" y="4027"/>
              <a:ext cx="195" cy="10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2" name="Oval 182"/>
            <p:cNvSpPr>
              <a:spLocks noChangeArrowheads="1"/>
            </p:cNvSpPr>
            <p:nvPr/>
          </p:nvSpPr>
          <p:spPr bwMode="hidden">
            <a:xfrm>
              <a:off x="2460" y="3671"/>
              <a:ext cx="196" cy="11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3" name="Oval 183"/>
            <p:cNvSpPr>
              <a:spLocks noChangeArrowheads="1"/>
            </p:cNvSpPr>
            <p:nvPr/>
          </p:nvSpPr>
          <p:spPr bwMode="hidden">
            <a:xfrm>
              <a:off x="3238" y="3121"/>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4" name="Oval 184"/>
            <p:cNvSpPr>
              <a:spLocks noChangeArrowheads="1"/>
            </p:cNvSpPr>
            <p:nvPr/>
          </p:nvSpPr>
          <p:spPr bwMode="hidden">
            <a:xfrm>
              <a:off x="3550" y="2880"/>
              <a:ext cx="157"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5" name="Oval 185"/>
            <p:cNvSpPr>
              <a:spLocks noChangeArrowheads="1"/>
            </p:cNvSpPr>
            <p:nvPr/>
          </p:nvSpPr>
          <p:spPr bwMode="hidden">
            <a:xfrm>
              <a:off x="2892" y="3377"/>
              <a:ext cx="168" cy="95"/>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6" name="Oval 186"/>
            <p:cNvSpPr>
              <a:spLocks noChangeArrowheads="1"/>
            </p:cNvSpPr>
            <p:nvPr/>
          </p:nvSpPr>
          <p:spPr bwMode="hidden">
            <a:xfrm>
              <a:off x="3869" y="2657"/>
              <a:ext cx="151" cy="84"/>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7" name="Oval 187"/>
            <p:cNvSpPr>
              <a:spLocks noChangeArrowheads="1"/>
            </p:cNvSpPr>
            <p:nvPr/>
          </p:nvSpPr>
          <p:spPr bwMode="hidden">
            <a:xfrm>
              <a:off x="4090" y="2475"/>
              <a:ext cx="156" cy="89"/>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8" name="Oval 188"/>
            <p:cNvSpPr>
              <a:spLocks noChangeArrowheads="1"/>
            </p:cNvSpPr>
            <p:nvPr/>
          </p:nvSpPr>
          <p:spPr bwMode="hidden">
            <a:xfrm>
              <a:off x="4327" y="2314"/>
              <a:ext cx="134" cy="72"/>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69" name="Oval 189"/>
            <p:cNvSpPr>
              <a:spLocks noChangeArrowheads="1"/>
            </p:cNvSpPr>
            <p:nvPr/>
          </p:nvSpPr>
          <p:spPr bwMode="hidden">
            <a:xfrm>
              <a:off x="4712" y="2022"/>
              <a:ext cx="134" cy="73"/>
            </a:xfrm>
            <a:prstGeom prst="ellipse">
              <a:avLst/>
            </a:prstGeom>
            <a:gradFill rotWithShape="0">
              <a:gsLst>
                <a:gs pos="0">
                  <a:schemeClr val="bg2"/>
                </a:gs>
                <a:gs pos="100000">
                  <a:schemeClr val="bg2">
                    <a:gamma/>
                    <a:shade val="54510"/>
                    <a:invGamma/>
                  </a:schemeClr>
                </a:gs>
              </a:gsLst>
              <a:lin ang="2700000" scaled="1"/>
            </a:gradFill>
            <a:ln w="9525">
              <a:noFill/>
              <a:round/>
              <a:headEnd/>
              <a:tailEnd/>
            </a:ln>
            <a:effectLst/>
          </p:spPr>
          <p:txBody>
            <a:bodyPr/>
            <a:lstStyle/>
            <a:p>
              <a:pPr>
                <a:defRPr/>
              </a:pPr>
              <a:endParaRPr lang="ru-RU"/>
            </a:p>
          </p:txBody>
        </p:sp>
        <p:sp>
          <p:nvSpPr>
            <p:cNvPr id="71870" name="Oval 190"/>
            <p:cNvSpPr>
              <a:spLocks noChangeArrowheads="1"/>
            </p:cNvSpPr>
            <p:nvPr/>
          </p:nvSpPr>
          <p:spPr bwMode="hidden">
            <a:xfrm>
              <a:off x="4533" y="2162"/>
              <a:ext cx="139"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71" name="Oval 191"/>
            <p:cNvSpPr>
              <a:spLocks noChangeArrowheads="1"/>
            </p:cNvSpPr>
            <p:nvPr/>
          </p:nvSpPr>
          <p:spPr bwMode="hidden">
            <a:xfrm>
              <a:off x="4863" y="1920"/>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72" name="Oval 192"/>
            <p:cNvSpPr>
              <a:spLocks noChangeArrowheads="1"/>
            </p:cNvSpPr>
            <p:nvPr/>
          </p:nvSpPr>
          <p:spPr bwMode="hidden">
            <a:xfrm>
              <a:off x="5009" y="1807"/>
              <a:ext cx="128" cy="61"/>
            </a:xfrm>
            <a:prstGeom prst="ellipse">
              <a:avLst/>
            </a:prstGeom>
            <a:gradFill rotWithShape="0">
              <a:gsLst>
                <a:gs pos="0">
                  <a:schemeClr val="bg2"/>
                </a:gs>
                <a:gs pos="100000">
                  <a:schemeClr val="bg2">
                    <a:gamma/>
                    <a:shade val="57647"/>
                    <a:invGamma/>
                  </a:schemeClr>
                </a:gs>
              </a:gsLst>
              <a:lin ang="2700000" scaled="1"/>
            </a:gradFill>
            <a:ln w="9525">
              <a:noFill/>
              <a:round/>
              <a:headEnd/>
              <a:tailEnd/>
            </a:ln>
            <a:effectLst/>
          </p:spPr>
          <p:txBody>
            <a:bodyPr/>
            <a:lstStyle/>
            <a:p>
              <a:pPr>
                <a:defRPr/>
              </a:pPr>
              <a:endParaRPr lang="ru-RU"/>
            </a:p>
          </p:txBody>
        </p:sp>
        <p:sp>
          <p:nvSpPr>
            <p:cNvPr id="71873" name="Oval 193"/>
            <p:cNvSpPr>
              <a:spLocks noChangeArrowheads="1"/>
            </p:cNvSpPr>
            <p:nvPr/>
          </p:nvSpPr>
          <p:spPr bwMode="hidden">
            <a:xfrm>
              <a:off x="5161" y="1702"/>
              <a:ext cx="123" cy="50"/>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71874" name="Oval 194"/>
            <p:cNvSpPr>
              <a:spLocks noChangeArrowheads="1"/>
            </p:cNvSpPr>
            <p:nvPr/>
          </p:nvSpPr>
          <p:spPr bwMode="hidden">
            <a:xfrm>
              <a:off x="5277" y="1614"/>
              <a:ext cx="124"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71875" name="Oval 195"/>
            <p:cNvSpPr>
              <a:spLocks noChangeArrowheads="1"/>
            </p:cNvSpPr>
            <p:nvPr/>
          </p:nvSpPr>
          <p:spPr bwMode="hidden">
            <a:xfrm>
              <a:off x="5398" y="1521"/>
              <a:ext cx="123" cy="51"/>
            </a:xfrm>
            <a:prstGeom prst="ellipse">
              <a:avLst/>
            </a:prstGeom>
            <a:gradFill rotWithShape="0">
              <a:gsLst>
                <a:gs pos="0">
                  <a:schemeClr val="bg2"/>
                </a:gs>
                <a:gs pos="100000">
                  <a:schemeClr val="bg2">
                    <a:gamma/>
                    <a:shade val="81961"/>
                    <a:invGamma/>
                  </a:schemeClr>
                </a:gs>
              </a:gsLst>
              <a:lin ang="2700000" scaled="1"/>
            </a:gradFill>
            <a:ln w="9525">
              <a:noFill/>
              <a:round/>
              <a:headEnd/>
              <a:tailEnd/>
            </a:ln>
            <a:effectLst/>
          </p:spPr>
          <p:txBody>
            <a:bodyPr/>
            <a:lstStyle/>
            <a:p>
              <a:pPr>
                <a:defRPr/>
              </a:pPr>
              <a:endParaRPr lang="ru-RU"/>
            </a:p>
          </p:txBody>
        </p:sp>
        <p:sp>
          <p:nvSpPr>
            <p:cNvPr id="71876" name="Oval 196"/>
            <p:cNvSpPr>
              <a:spLocks noChangeArrowheads="1"/>
            </p:cNvSpPr>
            <p:nvPr/>
          </p:nvSpPr>
          <p:spPr bwMode="hidden">
            <a:xfrm>
              <a:off x="3255" y="4071"/>
              <a:ext cx="196" cy="10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77" name="Oval 197"/>
            <p:cNvSpPr>
              <a:spLocks noChangeArrowheads="1"/>
            </p:cNvSpPr>
            <p:nvPr/>
          </p:nvSpPr>
          <p:spPr bwMode="hidden">
            <a:xfrm>
              <a:off x="3651" y="3693"/>
              <a:ext cx="196" cy="11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78" name="Oval 198"/>
            <p:cNvSpPr>
              <a:spLocks noChangeArrowheads="1"/>
            </p:cNvSpPr>
            <p:nvPr/>
          </p:nvSpPr>
          <p:spPr bwMode="hidden">
            <a:xfrm>
              <a:off x="4773" y="3705"/>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ru-RU"/>
            </a:p>
          </p:txBody>
        </p:sp>
        <p:sp>
          <p:nvSpPr>
            <p:cNvPr id="71879" name="Oval 199"/>
            <p:cNvSpPr>
              <a:spLocks noChangeArrowheads="1"/>
            </p:cNvSpPr>
            <p:nvPr/>
          </p:nvSpPr>
          <p:spPr bwMode="hidden">
            <a:xfrm>
              <a:off x="4491" y="4049"/>
              <a:ext cx="196" cy="10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ru-RU"/>
            </a:p>
          </p:txBody>
        </p:sp>
        <p:sp>
          <p:nvSpPr>
            <p:cNvPr id="71880" name="Oval 200"/>
            <p:cNvSpPr>
              <a:spLocks noChangeArrowheads="1"/>
            </p:cNvSpPr>
            <p:nvPr/>
          </p:nvSpPr>
          <p:spPr bwMode="hidden">
            <a:xfrm>
              <a:off x="3989" y="3396"/>
              <a:ext cx="168" cy="96"/>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1" name="Oval 201"/>
            <p:cNvSpPr>
              <a:spLocks noChangeArrowheads="1"/>
            </p:cNvSpPr>
            <p:nvPr/>
          </p:nvSpPr>
          <p:spPr bwMode="hidden">
            <a:xfrm>
              <a:off x="4263" y="3141"/>
              <a:ext cx="167"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2" name="Oval 202"/>
            <p:cNvSpPr>
              <a:spLocks noChangeArrowheads="1"/>
            </p:cNvSpPr>
            <p:nvPr/>
          </p:nvSpPr>
          <p:spPr bwMode="hidden">
            <a:xfrm>
              <a:off x="5044" y="3418"/>
              <a:ext cx="167" cy="95"/>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ru-RU"/>
            </a:p>
          </p:txBody>
        </p:sp>
        <p:sp>
          <p:nvSpPr>
            <p:cNvPr id="71883" name="Oval 203"/>
            <p:cNvSpPr>
              <a:spLocks noChangeArrowheads="1"/>
            </p:cNvSpPr>
            <p:nvPr/>
          </p:nvSpPr>
          <p:spPr bwMode="hidden">
            <a:xfrm>
              <a:off x="4553" y="28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4" name="Oval 204"/>
            <p:cNvSpPr>
              <a:spLocks noChangeArrowheads="1"/>
            </p:cNvSpPr>
            <p:nvPr/>
          </p:nvSpPr>
          <p:spPr bwMode="hidden">
            <a:xfrm>
              <a:off x="5293" y="3116"/>
              <a:ext cx="168" cy="95"/>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5" name="Oval 205"/>
            <p:cNvSpPr>
              <a:spLocks noChangeArrowheads="1"/>
            </p:cNvSpPr>
            <p:nvPr/>
          </p:nvSpPr>
          <p:spPr bwMode="hidden">
            <a:xfrm>
              <a:off x="5497" y="2879"/>
              <a:ext cx="156" cy="89"/>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ru-RU"/>
            </a:p>
          </p:txBody>
        </p:sp>
        <p:sp>
          <p:nvSpPr>
            <p:cNvPr id="71886" name="Oval 206"/>
            <p:cNvSpPr>
              <a:spLocks noChangeArrowheads="1"/>
            </p:cNvSpPr>
            <p:nvPr/>
          </p:nvSpPr>
          <p:spPr bwMode="hidden">
            <a:xfrm>
              <a:off x="4772" y="2673"/>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7" name="Oval 207"/>
            <p:cNvSpPr>
              <a:spLocks noChangeArrowheads="1"/>
            </p:cNvSpPr>
            <p:nvPr/>
          </p:nvSpPr>
          <p:spPr bwMode="hidden">
            <a:xfrm>
              <a:off x="4966" y="2488"/>
              <a:ext cx="156" cy="84"/>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8" name="Oval 208"/>
            <p:cNvSpPr>
              <a:spLocks noChangeArrowheads="1"/>
            </p:cNvSpPr>
            <p:nvPr/>
          </p:nvSpPr>
          <p:spPr bwMode="hidden">
            <a:xfrm>
              <a:off x="5444" y="2052"/>
              <a:ext cx="134"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89" name="Oval 209"/>
            <p:cNvSpPr>
              <a:spLocks noChangeArrowheads="1"/>
            </p:cNvSpPr>
            <p:nvPr/>
          </p:nvSpPr>
          <p:spPr bwMode="hidden">
            <a:xfrm>
              <a:off x="5161" y="2314"/>
              <a:ext cx="140" cy="7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90" name="Oval 210"/>
            <p:cNvSpPr>
              <a:spLocks noChangeArrowheads="1"/>
            </p:cNvSpPr>
            <p:nvPr/>
          </p:nvSpPr>
          <p:spPr bwMode="hidden">
            <a:xfrm>
              <a:off x="5318" y="2176"/>
              <a:ext cx="134" cy="61"/>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91" name="Oval 211"/>
            <p:cNvSpPr>
              <a:spLocks noChangeArrowheads="1"/>
            </p:cNvSpPr>
            <p:nvPr/>
          </p:nvSpPr>
          <p:spPr bwMode="hidden">
            <a:xfrm>
              <a:off x="5581" y="1933"/>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ru-RU"/>
            </a:p>
          </p:txBody>
        </p:sp>
        <p:sp>
          <p:nvSpPr>
            <p:cNvPr id="71892" name="Oval 212"/>
            <p:cNvSpPr>
              <a:spLocks noChangeArrowheads="1"/>
            </p:cNvSpPr>
            <p:nvPr/>
          </p:nvSpPr>
          <p:spPr bwMode="hidden">
            <a:xfrm>
              <a:off x="5689" y="1811"/>
              <a:ext cx="128" cy="61"/>
            </a:xfrm>
            <a:prstGeom prst="ellipse">
              <a:avLst/>
            </a:prstGeom>
            <a:gradFill rotWithShape="0">
              <a:gsLst>
                <a:gs pos="0">
                  <a:schemeClr val="accent2"/>
                </a:gs>
                <a:gs pos="100000">
                  <a:schemeClr val="accent2">
                    <a:gamma/>
                    <a:shade val="57647"/>
                    <a:invGamma/>
                  </a:schemeClr>
                </a:gs>
              </a:gsLst>
              <a:lin ang="2700000" scaled="1"/>
            </a:gradFill>
            <a:ln w="9525">
              <a:noFill/>
              <a:round/>
              <a:headEnd/>
              <a:tailEnd/>
            </a:ln>
            <a:effectLst/>
          </p:spPr>
          <p:txBody>
            <a:bodyPr/>
            <a:lstStyle/>
            <a:p>
              <a:pPr>
                <a:defRPr/>
              </a:pPr>
              <a:endParaRPr lang="ru-RU"/>
            </a:p>
          </p:txBody>
        </p:sp>
        <p:sp>
          <p:nvSpPr>
            <p:cNvPr id="71893" name="Oval 213"/>
            <p:cNvSpPr>
              <a:spLocks noChangeArrowheads="1"/>
            </p:cNvSpPr>
            <p:nvPr/>
          </p:nvSpPr>
          <p:spPr bwMode="hidden">
            <a:xfrm>
              <a:off x="5663" y="2680"/>
              <a:ext cx="156" cy="83"/>
            </a:xfrm>
            <a:prstGeom prst="ellipse">
              <a:avLst/>
            </a:prstGeom>
            <a:gradFill rotWithShape="0">
              <a:gsLst>
                <a:gs pos="0">
                  <a:schemeClr val="accent2"/>
                </a:gs>
                <a:gs pos="100000">
                  <a:schemeClr val="accent2">
                    <a:gamma/>
                    <a:shade val="54510"/>
                    <a:invGamma/>
                  </a:schemeClr>
                </a:gs>
              </a:gsLst>
              <a:lin ang="2700000" scaled="1"/>
            </a:gradFill>
            <a:ln w="9525">
              <a:noFill/>
              <a:round/>
              <a:headEnd/>
              <a:tailEnd/>
            </a:ln>
            <a:effectLst/>
          </p:spPr>
          <p:txBody>
            <a:bodyPr/>
            <a:lstStyle/>
            <a:p>
              <a:pPr>
                <a:defRPr/>
              </a:pPr>
              <a:endParaRPr lang="ru-RU"/>
            </a:p>
          </p:txBody>
        </p:sp>
        <p:sp>
          <p:nvSpPr>
            <p:cNvPr id="71894" name="Oval 214"/>
            <p:cNvSpPr>
              <a:spLocks noChangeArrowheads="1"/>
            </p:cNvSpPr>
            <p:nvPr/>
          </p:nvSpPr>
          <p:spPr bwMode="hidden">
            <a:xfrm>
              <a:off x="-65" y="2865"/>
              <a:ext cx="150" cy="89"/>
            </a:xfrm>
            <a:prstGeom prst="ellipse">
              <a:avLst/>
            </a:prstGeom>
            <a:gradFill rotWithShape="0">
              <a:gsLst>
                <a:gs pos="0">
                  <a:schemeClr val="bg1"/>
                </a:gs>
                <a:gs pos="100000">
                  <a:schemeClr val="bg1">
                    <a:gamma/>
                    <a:shade val="69804"/>
                    <a:invGamma/>
                  </a:schemeClr>
                </a:gs>
              </a:gsLst>
              <a:lin ang="2700000" scaled="1"/>
            </a:gradFill>
            <a:ln w="9525">
              <a:noFill/>
              <a:round/>
              <a:headEnd/>
              <a:tailEnd/>
            </a:ln>
            <a:effectLst/>
          </p:spPr>
          <p:txBody>
            <a:bodyPr/>
            <a:lstStyle/>
            <a:p>
              <a:pPr>
                <a:defRPr/>
              </a:pPr>
              <a:endParaRPr lang="ru-RU"/>
            </a:p>
          </p:txBody>
        </p:sp>
        <p:sp>
          <p:nvSpPr>
            <p:cNvPr id="71895" name="Oval 215"/>
            <p:cNvSpPr>
              <a:spLocks noChangeArrowheads="1"/>
            </p:cNvSpPr>
            <p:nvPr/>
          </p:nvSpPr>
          <p:spPr bwMode="hidden">
            <a:xfrm>
              <a:off x="2" y="2477"/>
              <a:ext cx="156" cy="89"/>
            </a:xfrm>
            <a:prstGeom prst="ellipse">
              <a:avLst/>
            </a:prstGeom>
            <a:gradFill rotWithShape="0">
              <a:gsLst>
                <a:gs pos="0">
                  <a:schemeClr val="bg1"/>
                </a:gs>
                <a:gs pos="100000">
                  <a:schemeClr val="bg1">
                    <a:gamma/>
                    <a:shade val="75686"/>
                    <a:invGamma/>
                  </a:schemeClr>
                </a:gs>
              </a:gsLst>
              <a:lin ang="2700000" scaled="1"/>
            </a:gradFill>
            <a:ln w="9525">
              <a:noFill/>
              <a:round/>
              <a:headEnd/>
              <a:tailEnd/>
            </a:ln>
            <a:effectLst/>
          </p:spPr>
          <p:txBody>
            <a:bodyPr/>
            <a:lstStyle/>
            <a:p>
              <a:pPr>
                <a:defRPr/>
              </a:pPr>
              <a:endParaRPr lang="ru-RU"/>
            </a:p>
          </p:txBody>
        </p:sp>
        <p:sp>
          <p:nvSpPr>
            <p:cNvPr id="71896" name="Oval 216"/>
            <p:cNvSpPr>
              <a:spLocks noChangeArrowheads="1"/>
            </p:cNvSpPr>
            <p:nvPr/>
          </p:nvSpPr>
          <p:spPr bwMode="hidden">
            <a:xfrm>
              <a:off x="-9" y="1436"/>
              <a:ext cx="106" cy="44"/>
            </a:xfrm>
            <a:prstGeom prst="ellipse">
              <a:avLst/>
            </a:prstGeom>
            <a:gradFill rotWithShape="0">
              <a:gsLst>
                <a:gs pos="0">
                  <a:schemeClr val="bg1"/>
                </a:gs>
                <a:gs pos="100000">
                  <a:schemeClr val="bg1">
                    <a:gamma/>
                    <a:shade val="90980"/>
                    <a:invGamma/>
                  </a:schemeClr>
                </a:gs>
              </a:gsLst>
              <a:lin ang="2700000" scaled="1"/>
            </a:gradFill>
            <a:ln w="9525">
              <a:noFill/>
              <a:round/>
              <a:headEnd/>
              <a:tailEnd/>
            </a:ln>
            <a:effectLst/>
          </p:spPr>
          <p:txBody>
            <a:bodyPr/>
            <a:lstStyle/>
            <a:p>
              <a:pPr>
                <a:defRPr/>
              </a:pPr>
              <a:endParaRPr lang="ru-RU"/>
            </a:p>
          </p:txBody>
        </p:sp>
        <p:sp>
          <p:nvSpPr>
            <p:cNvPr id="71897" name="Oval 217"/>
            <p:cNvSpPr>
              <a:spLocks noChangeArrowheads="1"/>
            </p:cNvSpPr>
            <p:nvPr/>
          </p:nvSpPr>
          <p:spPr bwMode="hidden">
            <a:xfrm>
              <a:off x="5624" y="4010"/>
              <a:ext cx="201" cy="106"/>
            </a:xfrm>
            <a:prstGeom prst="ellipse">
              <a:avLst/>
            </a:prstGeom>
            <a:gradFill rotWithShape="0">
              <a:gsLst>
                <a:gs pos="0">
                  <a:schemeClr val="accent2"/>
                </a:gs>
                <a:gs pos="100000">
                  <a:schemeClr val="accent2">
                    <a:gamma/>
                    <a:shade val="39216"/>
                    <a:invGamma/>
                  </a:schemeClr>
                </a:gs>
              </a:gsLst>
              <a:lin ang="2700000" scaled="1"/>
            </a:gradFill>
            <a:ln w="9525">
              <a:noFill/>
              <a:round/>
              <a:headEnd/>
              <a:tailEnd/>
            </a:ln>
            <a:effectLst/>
          </p:spPr>
          <p:txBody>
            <a:bodyPr/>
            <a:lstStyle/>
            <a:p>
              <a:pPr>
                <a:defRPr/>
              </a:pPr>
              <a:endParaRPr lang="ru-RU"/>
            </a:p>
          </p:txBody>
        </p:sp>
      </p:grpSp>
      <p:sp>
        <p:nvSpPr>
          <p:cNvPr id="71898" name="Rectangle 218"/>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33A20910-EA53-405E-9250-67C8FD6D7404}" type="slidenum">
              <a:rPr lang="ru-RU"/>
              <a:pPr>
                <a:defRPr/>
              </a:pPr>
              <a:t>‹#›</a:t>
            </a:fld>
            <a:endParaRPr lang="ru-RU"/>
          </a:p>
        </p:txBody>
      </p:sp>
      <p:sp>
        <p:nvSpPr>
          <p:cNvPr id="71899" name="Rectangle 219"/>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fld id="{6E64AE55-B5C7-4ADC-BB25-CE402691DF9C}" type="datetimeFigureOut">
              <a:rPr lang="en-US"/>
              <a:pPr>
                <a:defRPr/>
              </a:pPr>
              <a:t>8/9/2013</a:t>
            </a:fld>
            <a:endParaRPr lang="ru-RU"/>
          </a:p>
        </p:txBody>
      </p:sp>
      <p:sp>
        <p:nvSpPr>
          <p:cNvPr id="71900" name="Rectangle 220"/>
          <p:cNvSpPr>
            <a:spLocks noGrp="1" noChangeArrowheads="1"/>
          </p:cNvSpPr>
          <p:nvPr>
            <p:ph type="ftr" sz="quarter" idx="3"/>
          </p:nvPr>
        </p:nvSpPr>
        <p:spPr bwMode="auto">
          <a:xfrm>
            <a:off x="31242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ru-RU"/>
          </a:p>
        </p:txBody>
      </p:sp>
      <p:sp>
        <p:nvSpPr>
          <p:cNvPr id="71901" name="Rectangle 221"/>
          <p:cNvSpPr>
            <a:spLocks noGrp="1" noChangeArrowheads="1"/>
          </p:cNvSpPr>
          <p:nvPr>
            <p:ph type="body" idx="1"/>
          </p:nvPr>
        </p:nvSpPr>
        <p:spPr bwMode="auto">
          <a:xfrm>
            <a:off x="457200" y="1600200"/>
            <a:ext cx="8229600" cy="4533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71902" name="Rectangle 22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Tree>
  </p:cSld>
  <p:clrMap bg1="dk2" tx1="lt1" bg2="dk1" tx2="lt2" accent1="accent1" accent2="accent2" accent3="accent3" accent4="accent4" accent5="accent5" accent6="accent6" hlink="hlink" folHlink="folHlink"/>
  <p:sldLayoutIdLst>
    <p:sldLayoutId id="2147483921" r:id="rId1"/>
    <p:sldLayoutId id="2147483911" r:id="rId2"/>
    <p:sldLayoutId id="2147483912" r:id="rId3"/>
    <p:sldLayoutId id="2147483913" r:id="rId4"/>
    <p:sldLayoutId id="2147483914" r:id="rId5"/>
    <p:sldLayoutId id="2147483915" r:id="rId6"/>
    <p:sldLayoutId id="2147483916" r:id="rId7"/>
    <p:sldLayoutId id="2147483917" r:id="rId8"/>
    <p:sldLayoutId id="2147483918" r:id="rId9"/>
    <p:sldLayoutId id="2147483919" r:id="rId10"/>
    <p:sldLayoutId id="2147483920" r:id="rId11"/>
  </p:sldLayoutIdLst>
  <p:transition advClick="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5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Blip>
          <a:blip r:embed="rId13"/>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Blip>
          <a:blip r:embed="rId13"/>
        </a:buBlip>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685800" y="1143000"/>
            <a:ext cx="8183563" cy="676275"/>
          </a:xfrm>
        </p:spPr>
        <p:txBody>
          <a:bodyPr anchor="t">
            <a:noAutofit/>
          </a:bodyPr>
          <a:lstStyle/>
          <a:p>
            <a:pPr eaLnBrk="1" hangingPunct="1">
              <a:defRPr/>
            </a:pPr>
            <a:r>
              <a:rPr lang="ru-RU" sz="4800" b="1" i="1" dirty="0" smtClean="0">
                <a:solidFill>
                  <a:srgbClr val="FFFF00"/>
                </a:solidFill>
              </a:rPr>
              <a:t>Развитие сенсорных способностей дошкольников посредством </a:t>
            </a:r>
            <a:br>
              <a:rPr lang="ru-RU" sz="4800" b="1" i="1" dirty="0" smtClean="0">
                <a:solidFill>
                  <a:srgbClr val="FFFF00"/>
                </a:solidFill>
              </a:rPr>
            </a:br>
            <a:r>
              <a:rPr lang="ru-RU" sz="4800" b="1" i="1" dirty="0" smtClean="0">
                <a:solidFill>
                  <a:srgbClr val="FFFF00"/>
                </a:solidFill>
              </a:rPr>
              <a:t>танцевально – игровой деятельности</a:t>
            </a:r>
          </a:p>
        </p:txBody>
      </p:sp>
      <p:sp>
        <p:nvSpPr>
          <p:cNvPr id="2052" name="Подзаголовок 2"/>
          <p:cNvSpPr>
            <a:spLocks noGrp="1"/>
          </p:cNvSpPr>
          <p:nvPr>
            <p:ph type="body" idx="4294967295"/>
          </p:nvPr>
        </p:nvSpPr>
        <p:spPr>
          <a:xfrm>
            <a:off x="304800" y="838200"/>
            <a:ext cx="8305800" cy="5486400"/>
          </a:xfrm>
        </p:spPr>
        <p:txBody>
          <a:bodyPr anchor="b"/>
          <a:lstStyle/>
          <a:p>
            <a:pPr marL="0" indent="0" algn="r" eaLnBrk="1" hangingPunct="1">
              <a:spcBef>
                <a:spcPct val="0"/>
              </a:spcBef>
              <a:buFont typeface="Wingdings" pitchFamily="2" charset="2"/>
              <a:buNone/>
              <a:defRPr/>
            </a:pPr>
            <a:endParaRPr lang="ru-RU" sz="2000" b="1" dirty="0" smtClean="0"/>
          </a:p>
        </p:txBody>
      </p:sp>
    </p:spTree>
  </p:cSld>
  <p:clrMapOvr>
    <a:masterClrMapping/>
  </p:clrMapOvr>
  <p:transition advClick="0" advTm="509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Прямая соединительная линия 18"/>
          <p:cNvCxnSpPr>
            <a:endCxn id="7" idx="0"/>
          </p:cNvCxnSpPr>
          <p:nvPr/>
        </p:nvCxnSpPr>
        <p:spPr>
          <a:xfrm rot="5400000">
            <a:off x="1676400" y="2971800"/>
            <a:ext cx="2971800" cy="762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Прямая соединительная линия 14"/>
          <p:cNvCxnSpPr>
            <a:endCxn id="8" idx="0"/>
          </p:cNvCxnSpPr>
          <p:nvPr/>
        </p:nvCxnSpPr>
        <p:spPr>
          <a:xfrm>
            <a:off x="4591050" y="1447800"/>
            <a:ext cx="95250" cy="6096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a:endCxn id="6" idx="0"/>
          </p:cNvCxnSpPr>
          <p:nvPr/>
        </p:nvCxnSpPr>
        <p:spPr>
          <a:xfrm flipH="1">
            <a:off x="1562100" y="1524000"/>
            <a:ext cx="876300" cy="5334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5" name="Блок-схема: альтернативный процесс 4"/>
          <p:cNvSpPr/>
          <p:nvPr/>
        </p:nvSpPr>
        <p:spPr>
          <a:xfrm>
            <a:off x="609600" y="228600"/>
            <a:ext cx="7924800" cy="1371600"/>
          </a:xfrm>
          <a:prstGeom prst="flowChartAlternateProcess">
            <a:avLst/>
          </a:prstGeom>
          <a:solidFill>
            <a:srgbClr val="00206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 name="Заголовок 1"/>
          <p:cNvSpPr>
            <a:spLocks noGrp="1"/>
          </p:cNvSpPr>
          <p:nvPr>
            <p:ph type="title" idx="4294967295"/>
          </p:nvPr>
        </p:nvSpPr>
        <p:spPr>
          <a:xfrm>
            <a:off x="762000" y="228600"/>
            <a:ext cx="7772400" cy="1349375"/>
          </a:xfrm>
        </p:spPr>
        <p:txBody>
          <a:bodyPr anchor="t">
            <a:normAutofit fontScale="90000"/>
          </a:bodyPr>
          <a:lstStyle/>
          <a:p>
            <a:pPr eaLnBrk="1" hangingPunct="1">
              <a:defRPr/>
            </a:pPr>
            <a:r>
              <a:rPr lang="ru-RU" sz="3200" b="1" dirty="0" smtClean="0">
                <a:solidFill>
                  <a:srgbClr val="FF0066"/>
                </a:solidFill>
              </a:rPr>
              <a:t>ПРОФИЛЬ ВОСПРИЯТИЯ МОЖНО ОПРЕДЕЛИТЬ СЛЕДУЮЩИМ ОБРАЗОМ</a:t>
            </a:r>
            <a:r>
              <a:rPr lang="ru-RU" sz="3600" b="1" dirty="0" smtClean="0">
                <a:solidFill>
                  <a:srgbClr val="FF0066"/>
                </a:solidFill>
              </a:rPr>
              <a:t>:</a:t>
            </a:r>
          </a:p>
        </p:txBody>
      </p:sp>
      <p:sp>
        <p:nvSpPr>
          <p:cNvPr id="3" name="Текст 2"/>
          <p:cNvSpPr>
            <a:spLocks noGrp="1"/>
          </p:cNvSpPr>
          <p:nvPr>
            <p:ph type="body" idx="4294967295"/>
          </p:nvPr>
        </p:nvSpPr>
        <p:spPr>
          <a:xfrm>
            <a:off x="304800" y="6553200"/>
            <a:ext cx="8458200" cy="195263"/>
          </a:xfrm>
        </p:spPr>
        <p:txBody>
          <a:bodyPr anchor="b">
            <a:normAutofit fontScale="92500" lnSpcReduction="20000"/>
          </a:bodyPr>
          <a:lstStyle/>
          <a:p>
            <a:pPr marL="0" indent="0" eaLnBrk="1" hangingPunct="1">
              <a:lnSpc>
                <a:spcPct val="80000"/>
              </a:lnSpc>
              <a:spcBef>
                <a:spcPct val="0"/>
              </a:spcBef>
              <a:buFont typeface="Wingdings" pitchFamily="2" charset="2"/>
              <a:buNone/>
              <a:defRPr/>
            </a:pPr>
            <a:r>
              <a:rPr lang="ru-RU" sz="500" smtClean="0">
                <a:solidFill>
                  <a:srgbClr val="B95C00"/>
                </a:solidFill>
              </a:rPr>
              <a:t/>
            </a:r>
            <a:br>
              <a:rPr lang="ru-RU" sz="500" smtClean="0">
                <a:solidFill>
                  <a:srgbClr val="B95C00"/>
                </a:solidFill>
              </a:rPr>
            </a:br>
            <a:r>
              <a:rPr lang="ru-RU" sz="500" smtClean="0">
                <a:solidFill>
                  <a:srgbClr val="B95C00"/>
                </a:solidFill>
              </a:rPr>
              <a:t>      </a:t>
            </a:r>
          </a:p>
        </p:txBody>
      </p:sp>
      <p:sp>
        <p:nvSpPr>
          <p:cNvPr id="6" name="Блок-схема: альтернативный процесс 5"/>
          <p:cNvSpPr/>
          <p:nvPr/>
        </p:nvSpPr>
        <p:spPr>
          <a:xfrm>
            <a:off x="152400" y="2057400"/>
            <a:ext cx="2819400" cy="2362200"/>
          </a:xfrm>
          <a:prstGeom prst="flowChartAlternateProcess">
            <a:avLst/>
          </a:prstGeom>
          <a:solidFill>
            <a:srgbClr val="7030A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latin typeface="+mj-lt"/>
              </a:rPr>
              <a:t>наличие интереса</a:t>
            </a:r>
          </a:p>
          <a:p>
            <a:pPr algn="ctr">
              <a:defRPr/>
            </a:pPr>
            <a:r>
              <a:rPr lang="ru-RU" b="1" dirty="0">
                <a:solidFill>
                  <a:schemeClr val="tx1"/>
                </a:solidFill>
                <a:latin typeface="+mj-lt"/>
              </a:rPr>
              <a:t>(ориентировочного, познавательного)</a:t>
            </a:r>
          </a:p>
          <a:p>
            <a:pPr algn="ctr">
              <a:defRPr/>
            </a:pPr>
            <a:r>
              <a:rPr lang="ru-RU" b="1" dirty="0">
                <a:solidFill>
                  <a:schemeClr val="tx1"/>
                </a:solidFill>
                <a:latin typeface="+mj-lt"/>
              </a:rPr>
              <a:t> к объекту</a:t>
            </a:r>
            <a:r>
              <a:rPr lang="ru-RU" b="1" dirty="0">
                <a:solidFill>
                  <a:schemeClr val="tx1"/>
                </a:solidFill>
                <a:latin typeface="Calibri" pitchFamily="34" charset="0"/>
              </a:rPr>
              <a:t/>
            </a:r>
            <a:br>
              <a:rPr lang="ru-RU" b="1" dirty="0">
                <a:solidFill>
                  <a:schemeClr val="tx1"/>
                </a:solidFill>
                <a:latin typeface="Calibri" pitchFamily="34" charset="0"/>
              </a:rPr>
            </a:br>
            <a:endParaRPr lang="ru-RU" b="1" dirty="0">
              <a:solidFill>
                <a:schemeClr val="tx1"/>
              </a:solidFill>
              <a:latin typeface="Calibri" pitchFamily="34" charset="0"/>
            </a:endParaRPr>
          </a:p>
        </p:txBody>
      </p:sp>
      <p:sp>
        <p:nvSpPr>
          <p:cNvPr id="7" name="Блок-схема: альтернативный процесс 6"/>
          <p:cNvSpPr/>
          <p:nvPr/>
        </p:nvSpPr>
        <p:spPr>
          <a:xfrm>
            <a:off x="2133600" y="4495800"/>
            <a:ext cx="1981200" cy="2362200"/>
          </a:xfrm>
          <a:prstGeom prst="flowChartAlternateProcess">
            <a:avLst/>
          </a:prstGeom>
          <a:solidFill>
            <a:srgbClr val="00B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effectLst>
                  <a:outerShdw blurRad="38100" dist="38100" dir="2700000" algn="tl">
                    <a:srgbClr val="000000">
                      <a:alpha val="43137"/>
                    </a:srgbClr>
                  </a:outerShdw>
                </a:effectLst>
              </a:rPr>
              <a:t>проявление внимания (</a:t>
            </a:r>
            <a:r>
              <a:rPr lang="ru-RU" b="1" dirty="0" err="1">
                <a:solidFill>
                  <a:schemeClr val="tx1"/>
                </a:solidFill>
                <a:effectLst>
                  <a:outerShdw blurRad="38100" dist="38100" dir="2700000" algn="tl">
                    <a:srgbClr val="000000">
                      <a:alpha val="43137"/>
                    </a:srgbClr>
                  </a:outerShdw>
                </a:effectLst>
              </a:rPr>
              <a:t>произволь-ного</a:t>
            </a:r>
            <a:r>
              <a:rPr lang="ru-RU" b="1" dirty="0">
                <a:solidFill>
                  <a:schemeClr val="tx1"/>
                </a:solidFill>
                <a:effectLst>
                  <a:outerShdw blurRad="38100" dist="38100" dir="2700000" algn="tl">
                    <a:srgbClr val="000000">
                      <a:alpha val="43137"/>
                    </a:srgbClr>
                  </a:outerShdw>
                </a:effectLst>
              </a:rPr>
              <a:t> </a:t>
            </a:r>
            <a:r>
              <a:rPr lang="ru-RU" b="1" dirty="0" err="1">
                <a:solidFill>
                  <a:schemeClr val="tx1"/>
                </a:solidFill>
                <a:effectLst>
                  <a:outerShdw blurRad="38100" dist="38100" dir="2700000" algn="tl">
                    <a:srgbClr val="000000">
                      <a:alpha val="43137"/>
                    </a:srgbClr>
                  </a:outerShdw>
                </a:effectLst>
              </a:rPr>
              <a:t>сосредото-чения</a:t>
            </a:r>
            <a:r>
              <a:rPr lang="ru-RU" b="1" dirty="0">
                <a:solidFill>
                  <a:schemeClr val="tx1"/>
                </a:solidFill>
                <a:effectLst>
                  <a:outerShdw blurRad="38100" dist="38100" dir="2700000" algn="tl">
                    <a:srgbClr val="000000">
                      <a:alpha val="43137"/>
                    </a:srgbClr>
                  </a:outerShdw>
                </a:effectLst>
              </a:rPr>
              <a:t> на объекте)</a:t>
            </a:r>
            <a:br>
              <a:rPr lang="ru-RU" b="1" dirty="0">
                <a:solidFill>
                  <a:schemeClr val="tx1"/>
                </a:solidFill>
                <a:effectLst>
                  <a:outerShdw blurRad="38100" dist="38100" dir="2700000" algn="tl">
                    <a:srgbClr val="000000">
                      <a:alpha val="43137"/>
                    </a:srgbClr>
                  </a:outerShdw>
                </a:effectLst>
              </a:rPr>
            </a:br>
            <a:endParaRPr lang="ru-RU" b="1" dirty="0">
              <a:solidFill>
                <a:schemeClr val="tx1"/>
              </a:solidFill>
              <a:effectLst>
                <a:outerShdw blurRad="38100" dist="38100" dir="2700000" algn="tl">
                  <a:srgbClr val="000000">
                    <a:alpha val="43137"/>
                  </a:srgbClr>
                </a:outerShdw>
              </a:effectLst>
            </a:endParaRPr>
          </a:p>
        </p:txBody>
      </p:sp>
      <p:sp>
        <p:nvSpPr>
          <p:cNvPr id="8" name="Блок-схема: альтернативный процесс 7"/>
          <p:cNvSpPr/>
          <p:nvPr/>
        </p:nvSpPr>
        <p:spPr>
          <a:xfrm>
            <a:off x="3352800" y="2057400"/>
            <a:ext cx="2667000" cy="2286000"/>
          </a:xfrm>
          <a:prstGeom prst="flowChartAlternateProcess">
            <a:avLst/>
          </a:prstGeom>
          <a:solidFill>
            <a:srgbClr val="3399FF"/>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rPr>
              <a:t>действия собственно восприятия (перцептивные действия)</a:t>
            </a:r>
          </a:p>
        </p:txBody>
      </p:sp>
      <p:sp>
        <p:nvSpPr>
          <p:cNvPr id="9" name="Блок-схема: альтернативный процесс 8"/>
          <p:cNvSpPr/>
          <p:nvPr/>
        </p:nvSpPr>
        <p:spPr>
          <a:xfrm>
            <a:off x="5105400" y="4495800"/>
            <a:ext cx="1981200" cy="2362200"/>
          </a:xfrm>
          <a:prstGeom prst="flowChartAlternateProcess">
            <a:avLst/>
          </a:prstGeom>
          <a:solidFill>
            <a:srgbClr val="92D05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rPr>
              <a:t>опора на имеющийся опыт</a:t>
            </a:r>
          </a:p>
        </p:txBody>
      </p:sp>
      <p:sp>
        <p:nvSpPr>
          <p:cNvPr id="11" name="Блок-схема: альтернативный процесс 10"/>
          <p:cNvSpPr/>
          <p:nvPr/>
        </p:nvSpPr>
        <p:spPr>
          <a:xfrm>
            <a:off x="6400800" y="2057400"/>
            <a:ext cx="2514600" cy="2286000"/>
          </a:xfrm>
          <a:prstGeom prst="flowChartAlternateProcess">
            <a:avLst/>
          </a:prstGeom>
          <a:solidFill>
            <a:srgbClr val="9933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chemeClr val="tx1"/>
                </a:solidFill>
              </a:rPr>
              <a:t>создание обобщенного образа объекта и закрепление его в слове</a:t>
            </a:r>
            <a:r>
              <a:rPr lang="ru-RU" dirty="0">
                <a:solidFill>
                  <a:srgbClr val="B95C00"/>
                </a:solidFill>
              </a:rPr>
              <a:t/>
            </a:r>
            <a:br>
              <a:rPr lang="ru-RU" dirty="0">
                <a:solidFill>
                  <a:srgbClr val="B95C00"/>
                </a:solidFill>
              </a:rPr>
            </a:br>
            <a:endParaRPr lang="ru-RU" dirty="0"/>
          </a:p>
        </p:txBody>
      </p:sp>
      <p:cxnSp>
        <p:nvCxnSpPr>
          <p:cNvPr id="17" name="Прямая соединительная линия 16"/>
          <p:cNvCxnSpPr>
            <a:endCxn id="11" idx="0"/>
          </p:cNvCxnSpPr>
          <p:nvPr/>
        </p:nvCxnSpPr>
        <p:spPr>
          <a:xfrm>
            <a:off x="6629400" y="1600200"/>
            <a:ext cx="1028700" cy="4572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Прямая соединительная линия 26"/>
          <p:cNvCxnSpPr>
            <a:endCxn id="9" idx="0"/>
          </p:cNvCxnSpPr>
          <p:nvPr/>
        </p:nvCxnSpPr>
        <p:spPr>
          <a:xfrm rot="16200000" flipH="1">
            <a:off x="4610100" y="3009900"/>
            <a:ext cx="2895600" cy="7620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advClick="0" advTm="1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style.rotation</p:attrName>
                                        </p:attrNameLst>
                                      </p:cBhvr>
                                      <p:tavLst>
                                        <p:tav tm="0">
                                          <p:val>
                                            <p:fltVal val="720"/>
                                          </p:val>
                                        </p:tav>
                                        <p:tav tm="100000">
                                          <p:val>
                                            <p:fltVal val="0"/>
                                          </p:val>
                                        </p:tav>
                                      </p:tavLst>
                                    </p:anim>
                                    <p:anim calcmode="lin" valueType="num">
                                      <p:cBhvr>
                                        <p:cTn id="9" dur="2000" fill="hold"/>
                                        <p:tgtEl>
                                          <p:spTgt spid="6"/>
                                        </p:tgtEl>
                                        <p:attrNameLst>
                                          <p:attrName>ppt_h</p:attrName>
                                        </p:attrNameLst>
                                      </p:cBhvr>
                                      <p:tavLst>
                                        <p:tav tm="0">
                                          <p:val>
                                            <p:fltVal val="0"/>
                                          </p:val>
                                        </p:tav>
                                        <p:tav tm="100000">
                                          <p:val>
                                            <p:strVal val="#ppt_h"/>
                                          </p:val>
                                        </p:tav>
                                      </p:tavLst>
                                    </p:anim>
                                    <p:anim calcmode="lin" valueType="num">
                                      <p:cBhvr>
                                        <p:cTn id="10" dur="2000" fill="hold"/>
                                        <p:tgtEl>
                                          <p:spTgt spid="6"/>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2000"/>
                                        <p:tgtEl>
                                          <p:spTgt spid="7"/>
                                        </p:tgtEl>
                                      </p:cBhvr>
                                    </p:animEffect>
                                    <p:anim calcmode="lin" valueType="num">
                                      <p:cBhvr>
                                        <p:cTn id="15" dur="2000" fill="hold"/>
                                        <p:tgtEl>
                                          <p:spTgt spid="7"/>
                                        </p:tgtEl>
                                        <p:attrNameLst>
                                          <p:attrName>style.rotation</p:attrName>
                                        </p:attrNameLst>
                                      </p:cBhvr>
                                      <p:tavLst>
                                        <p:tav tm="0">
                                          <p:val>
                                            <p:fltVal val="720"/>
                                          </p:val>
                                        </p:tav>
                                        <p:tav tm="100000">
                                          <p:val>
                                            <p:fltVal val="0"/>
                                          </p:val>
                                        </p:tav>
                                      </p:tavLst>
                                    </p:anim>
                                    <p:anim calcmode="lin" valueType="num">
                                      <p:cBhvr>
                                        <p:cTn id="16" dur="2000" fill="hold"/>
                                        <p:tgtEl>
                                          <p:spTgt spid="7"/>
                                        </p:tgtEl>
                                        <p:attrNameLst>
                                          <p:attrName>ppt_h</p:attrName>
                                        </p:attrNameLst>
                                      </p:cBhvr>
                                      <p:tavLst>
                                        <p:tav tm="0">
                                          <p:val>
                                            <p:fltVal val="0"/>
                                          </p:val>
                                        </p:tav>
                                        <p:tav tm="100000">
                                          <p:val>
                                            <p:strVal val="#ppt_h"/>
                                          </p:val>
                                        </p:tav>
                                      </p:tavLst>
                                    </p:anim>
                                    <p:anim calcmode="lin" valueType="num">
                                      <p:cBhvr>
                                        <p:cTn id="17" dur="2000" fill="hold"/>
                                        <p:tgtEl>
                                          <p:spTgt spid="7"/>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2000"/>
                                        <p:tgtEl>
                                          <p:spTgt spid="8"/>
                                        </p:tgtEl>
                                      </p:cBhvr>
                                    </p:animEffect>
                                    <p:anim calcmode="lin" valueType="num">
                                      <p:cBhvr>
                                        <p:cTn id="22" dur="2000" fill="hold"/>
                                        <p:tgtEl>
                                          <p:spTgt spid="8"/>
                                        </p:tgtEl>
                                        <p:attrNameLst>
                                          <p:attrName>style.rotation</p:attrName>
                                        </p:attrNameLst>
                                      </p:cBhvr>
                                      <p:tavLst>
                                        <p:tav tm="0">
                                          <p:val>
                                            <p:fltVal val="720"/>
                                          </p:val>
                                        </p:tav>
                                        <p:tav tm="100000">
                                          <p:val>
                                            <p:fltVal val="0"/>
                                          </p:val>
                                        </p:tav>
                                      </p:tavLst>
                                    </p:anim>
                                    <p:anim calcmode="lin" valueType="num">
                                      <p:cBhvr>
                                        <p:cTn id="23" dur="2000" fill="hold"/>
                                        <p:tgtEl>
                                          <p:spTgt spid="8"/>
                                        </p:tgtEl>
                                        <p:attrNameLst>
                                          <p:attrName>ppt_h</p:attrName>
                                        </p:attrNameLst>
                                      </p:cBhvr>
                                      <p:tavLst>
                                        <p:tav tm="0">
                                          <p:val>
                                            <p:fltVal val="0"/>
                                          </p:val>
                                        </p:tav>
                                        <p:tav tm="100000">
                                          <p:val>
                                            <p:strVal val="#ppt_h"/>
                                          </p:val>
                                        </p:tav>
                                      </p:tavLst>
                                    </p:anim>
                                    <p:anim calcmode="lin" valueType="num">
                                      <p:cBhvr>
                                        <p:cTn id="24" dur="2000" fill="hold"/>
                                        <p:tgtEl>
                                          <p:spTgt spid="8"/>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35" presetClass="entr" presetSubtype="0" fill="hold" grpId="0" nodeType="after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2000"/>
                                        <p:tgtEl>
                                          <p:spTgt spid="9"/>
                                        </p:tgtEl>
                                      </p:cBhvr>
                                    </p:animEffect>
                                    <p:anim calcmode="lin" valueType="num">
                                      <p:cBhvr>
                                        <p:cTn id="29" dur="2000" fill="hold"/>
                                        <p:tgtEl>
                                          <p:spTgt spid="9"/>
                                        </p:tgtEl>
                                        <p:attrNameLst>
                                          <p:attrName>style.rotation</p:attrName>
                                        </p:attrNameLst>
                                      </p:cBhvr>
                                      <p:tavLst>
                                        <p:tav tm="0">
                                          <p:val>
                                            <p:fltVal val="720"/>
                                          </p:val>
                                        </p:tav>
                                        <p:tav tm="100000">
                                          <p:val>
                                            <p:fltVal val="0"/>
                                          </p:val>
                                        </p:tav>
                                      </p:tavLst>
                                    </p:anim>
                                    <p:anim calcmode="lin" valueType="num">
                                      <p:cBhvr>
                                        <p:cTn id="30" dur="2000" fill="hold"/>
                                        <p:tgtEl>
                                          <p:spTgt spid="9"/>
                                        </p:tgtEl>
                                        <p:attrNameLst>
                                          <p:attrName>ppt_h</p:attrName>
                                        </p:attrNameLst>
                                      </p:cBhvr>
                                      <p:tavLst>
                                        <p:tav tm="0">
                                          <p:val>
                                            <p:fltVal val="0"/>
                                          </p:val>
                                        </p:tav>
                                        <p:tav tm="100000">
                                          <p:val>
                                            <p:strVal val="#ppt_h"/>
                                          </p:val>
                                        </p:tav>
                                      </p:tavLst>
                                    </p:anim>
                                    <p:anim calcmode="lin" valueType="num">
                                      <p:cBhvr>
                                        <p:cTn id="31" dur="2000" fill="hold"/>
                                        <p:tgtEl>
                                          <p:spTgt spid="9"/>
                                        </p:tgtEl>
                                        <p:attrNameLst>
                                          <p:attrName>ppt_w</p:attrName>
                                        </p:attrNameLst>
                                      </p:cBhvr>
                                      <p:tavLst>
                                        <p:tav tm="0">
                                          <p:val>
                                            <p:fltVal val="0"/>
                                          </p:val>
                                        </p:tav>
                                        <p:tav tm="100000">
                                          <p:val>
                                            <p:strVal val="#ppt_w"/>
                                          </p:val>
                                        </p:tav>
                                      </p:tavLst>
                                    </p:anim>
                                  </p:childTnLst>
                                </p:cTn>
                              </p:par>
                            </p:childTnLst>
                          </p:cTn>
                        </p:par>
                        <p:par>
                          <p:cTn id="32" fill="hold">
                            <p:stCondLst>
                              <p:cond delay="8000"/>
                            </p:stCondLst>
                            <p:childTnLst>
                              <p:par>
                                <p:cTn id="33" presetID="35" presetClass="entr" presetSubtype="0"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2000"/>
                                        <p:tgtEl>
                                          <p:spTgt spid="11"/>
                                        </p:tgtEl>
                                      </p:cBhvr>
                                    </p:animEffect>
                                    <p:anim calcmode="lin" valueType="num">
                                      <p:cBhvr>
                                        <p:cTn id="36" dur="2000" fill="hold"/>
                                        <p:tgtEl>
                                          <p:spTgt spid="11"/>
                                        </p:tgtEl>
                                        <p:attrNameLst>
                                          <p:attrName>style.rotation</p:attrName>
                                        </p:attrNameLst>
                                      </p:cBhvr>
                                      <p:tavLst>
                                        <p:tav tm="0">
                                          <p:val>
                                            <p:fltVal val="720"/>
                                          </p:val>
                                        </p:tav>
                                        <p:tav tm="100000">
                                          <p:val>
                                            <p:fltVal val="0"/>
                                          </p:val>
                                        </p:tav>
                                      </p:tavLst>
                                    </p:anim>
                                    <p:anim calcmode="lin" valueType="num">
                                      <p:cBhvr>
                                        <p:cTn id="37" dur="2000" fill="hold"/>
                                        <p:tgtEl>
                                          <p:spTgt spid="11"/>
                                        </p:tgtEl>
                                        <p:attrNameLst>
                                          <p:attrName>ppt_h</p:attrName>
                                        </p:attrNameLst>
                                      </p:cBhvr>
                                      <p:tavLst>
                                        <p:tav tm="0">
                                          <p:val>
                                            <p:fltVal val="0"/>
                                          </p:val>
                                        </p:tav>
                                        <p:tav tm="100000">
                                          <p:val>
                                            <p:strVal val="#ppt_h"/>
                                          </p:val>
                                        </p:tav>
                                      </p:tavLst>
                                    </p:anim>
                                    <p:anim calcmode="lin" valueType="num">
                                      <p:cBhvr>
                                        <p:cTn id="38" dur="20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0"/>
            <a:ext cx="9144000" cy="6858000"/>
          </a:xfrm>
        </p:spPr>
        <p:txBody>
          <a:bodyPr anchor="t">
            <a:normAutofit/>
          </a:bodyPr>
          <a:lstStyle/>
          <a:p>
            <a:pPr eaLnBrk="1" hangingPunct="1">
              <a:defRPr/>
            </a:pPr>
            <a:r>
              <a:rPr lang="ru-RU" sz="3600" b="1" dirty="0" smtClean="0"/>
              <a:t/>
            </a:r>
            <a:br>
              <a:rPr lang="ru-RU" sz="3600" b="1" dirty="0" smtClean="0"/>
            </a:br>
            <a:endParaRPr lang="ru-RU" sz="3200" b="1" dirty="0" smtClean="0">
              <a:solidFill>
                <a:schemeClr val="tx1"/>
              </a:solidFill>
            </a:endParaRPr>
          </a:p>
        </p:txBody>
      </p:sp>
      <p:sp>
        <p:nvSpPr>
          <p:cNvPr id="18435" name="Текст 2"/>
          <p:cNvSpPr>
            <a:spLocks noGrp="1"/>
          </p:cNvSpPr>
          <p:nvPr>
            <p:ph type="body" idx="4294967295"/>
          </p:nvPr>
        </p:nvSpPr>
        <p:spPr>
          <a:xfrm rot="10800000" flipV="1">
            <a:off x="533400" y="609600"/>
            <a:ext cx="7773988" cy="4800600"/>
          </a:xfrm>
          <a:blipFill>
            <a:blip r:embed="rId2" cstate="screen"/>
            <a:tile tx="0" ty="0" sx="100000" sy="100000" flip="none" algn="tl"/>
          </a:blipFill>
        </p:spPr>
        <p:txBody>
          <a:bodyPr anchor="b"/>
          <a:lstStyle/>
          <a:p>
            <a:pPr marL="0" indent="0" eaLnBrk="1" hangingPunct="1">
              <a:spcBef>
                <a:spcPct val="0"/>
              </a:spcBef>
              <a:buFont typeface="Wingdings" pitchFamily="2" charset="2"/>
              <a:buNone/>
              <a:defRPr/>
            </a:pPr>
            <a:endPar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eaLnBrk="1" hangingPunct="1">
              <a:spcBef>
                <a:spcPct val="0"/>
              </a:spcBef>
              <a:buFont typeface="Wingdings" pitchFamily="2" charset="2"/>
              <a:buNone/>
              <a:defRPr/>
            </a:pPr>
            <a:endPar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marL="0" indent="0" algn="ctr" eaLnBrk="1" hangingPunct="1">
              <a:spcBef>
                <a:spcPct val="0"/>
              </a:spcBef>
              <a:buFont typeface="Wingdings" pitchFamily="2" charset="2"/>
              <a:buNone/>
              <a:defRPr/>
            </a:pPr>
            <a:r>
              <a:rPr lang="ru-RU" sz="4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СВОЕВРЕМЕННОЕ НАЧАЛО ДЕЯТЕЛЬНОСТИ ВСЕХ ОРГАНОВ ЧУВСТВ РЕБЕНКА ПОЗВОЛЯЕТ ЕМУ УСПЕШНО РАЗВИВАТЬСЯ В ДАЛЬНЕЙШЕМ</a:t>
            </a:r>
            <a:endParaRPr lang="ru-RU" sz="4400" dirty="0" smtClean="0">
              <a:solidFill>
                <a:srgbClr val="B95C00"/>
              </a:solidFill>
            </a:endParaRPr>
          </a:p>
        </p:txBody>
      </p:sp>
    </p:spTree>
  </p:cSld>
  <p:clrMapOvr>
    <a:masterClrMapping/>
  </p:clrMapOvr>
  <p:transition advClick="0" advTm="984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type="body" idx="4294967295"/>
          </p:nvPr>
        </p:nvSpPr>
        <p:spPr>
          <a:xfrm>
            <a:off x="609600" y="1066800"/>
            <a:ext cx="7924800" cy="4191000"/>
          </a:xfrm>
        </p:spPr>
        <p:txBody>
          <a:bodyPr anchor="b">
            <a:noAutofit/>
          </a:bodyPr>
          <a:lstStyle/>
          <a:p>
            <a:pPr marL="0" indent="0" algn="ctr" eaLnBrk="1" hangingPunct="1">
              <a:spcBef>
                <a:spcPct val="0"/>
              </a:spcBef>
              <a:buFont typeface="Wingdings" pitchFamily="2" charset="2"/>
              <a:buNone/>
              <a:defRPr/>
            </a:pPr>
            <a:r>
              <a:rPr lang="ru-RU" sz="3600" b="1" dirty="0" smtClean="0">
                <a:solidFill>
                  <a:srgbClr val="FF00FF"/>
                </a:solidFill>
              </a:rPr>
              <a:t>Мир входит в сознание </a:t>
            </a:r>
            <a:endParaRPr lang="en-US" sz="3600" b="1" dirty="0" smtClean="0">
              <a:solidFill>
                <a:srgbClr val="FF00FF"/>
              </a:solidFill>
            </a:endParaRPr>
          </a:p>
          <a:p>
            <a:pPr marL="0" indent="0" algn="ctr" eaLnBrk="1" hangingPunct="1">
              <a:spcBef>
                <a:spcPct val="0"/>
              </a:spcBef>
              <a:buFont typeface="Wingdings" pitchFamily="2" charset="2"/>
              <a:buNone/>
              <a:defRPr/>
            </a:pPr>
            <a:r>
              <a:rPr lang="ru-RU" sz="3600" b="1" dirty="0" smtClean="0">
                <a:solidFill>
                  <a:srgbClr val="FF00FF"/>
                </a:solidFill>
              </a:rPr>
              <a:t>человека лишь через дверь органов внешних чувств. </a:t>
            </a:r>
            <a:endParaRPr lang="en-US" sz="3600" b="1" dirty="0" smtClean="0">
              <a:solidFill>
                <a:srgbClr val="FF00FF"/>
              </a:solidFill>
            </a:endParaRPr>
          </a:p>
          <a:p>
            <a:pPr marL="0" indent="0" algn="ctr" eaLnBrk="1" hangingPunct="1">
              <a:spcBef>
                <a:spcPct val="0"/>
              </a:spcBef>
              <a:buFont typeface="Wingdings" pitchFamily="2" charset="2"/>
              <a:buNone/>
              <a:defRPr/>
            </a:pPr>
            <a:r>
              <a:rPr lang="ru-RU" sz="3600" b="1" dirty="0" smtClean="0">
                <a:solidFill>
                  <a:srgbClr val="FF00FF"/>
                </a:solidFill>
              </a:rPr>
              <a:t>Если она закрыта, то он не может войти в него, </a:t>
            </a:r>
            <a:endParaRPr lang="en-US" sz="3600" b="1" dirty="0" smtClean="0">
              <a:solidFill>
                <a:srgbClr val="FF00FF"/>
              </a:solidFill>
            </a:endParaRPr>
          </a:p>
          <a:p>
            <a:pPr marL="0" indent="0" algn="ctr" eaLnBrk="1" hangingPunct="1">
              <a:spcBef>
                <a:spcPct val="0"/>
              </a:spcBef>
              <a:buFont typeface="Wingdings" pitchFamily="2" charset="2"/>
              <a:buNone/>
              <a:defRPr/>
            </a:pPr>
            <a:r>
              <a:rPr lang="ru-RU" sz="3600" b="1" dirty="0" smtClean="0">
                <a:solidFill>
                  <a:srgbClr val="FF00FF"/>
                </a:solidFill>
              </a:rPr>
              <a:t>и не может вступить с ним в связь.</a:t>
            </a:r>
            <a:endParaRPr lang="ru-RU" sz="3600" dirty="0" smtClean="0">
              <a:solidFill>
                <a:srgbClr val="FFFF00"/>
              </a:solidFill>
            </a:endParaRPr>
          </a:p>
        </p:txBody>
      </p:sp>
    </p:spTree>
  </p:cSld>
  <p:clrMapOvr>
    <a:masterClrMapping/>
  </p:clrMapOvr>
  <p:transition advClick="0" advTm="12438"/>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2000"/>
                                        <p:tgtEl>
                                          <p:spTgt spid="3">
                                            <p:txEl>
                                              <p:pRg st="0" end="0"/>
                                            </p:txEl>
                                          </p:spTgt>
                                        </p:tgtEl>
                                      </p:cBhvr>
                                    </p:animEffect>
                                  </p:childTnLst>
                                </p:cTn>
                              </p:par>
                            </p:childTnLst>
                          </p:cTn>
                        </p:par>
                        <p:par>
                          <p:cTn id="11" fill="hold">
                            <p:stCondLst>
                              <p:cond delay="2000"/>
                            </p:stCondLst>
                            <p:childTnLst>
                              <p:par>
                                <p:cTn id="12" presetID="49" presetClass="entr" presetSubtype="0" decel="100000" fill="hold" nodeType="after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17" dur="2000"/>
                                        <p:tgtEl>
                                          <p:spTgt spid="3">
                                            <p:txEl>
                                              <p:pRg st="1" end="1"/>
                                            </p:txEl>
                                          </p:spTgt>
                                        </p:tgtEl>
                                      </p:cBhvr>
                                    </p:animEffect>
                                  </p:childTnLst>
                                </p:cTn>
                              </p:par>
                            </p:childTnLst>
                          </p:cTn>
                        </p:par>
                        <p:par>
                          <p:cTn id="18" fill="hold">
                            <p:stCondLst>
                              <p:cond delay="4000"/>
                            </p:stCondLst>
                            <p:childTnLst>
                              <p:par>
                                <p:cTn id="19" presetID="49" presetClass="entr" presetSubtype="0" decel="10000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2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2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24" dur="2000"/>
                                        <p:tgtEl>
                                          <p:spTgt spid="3">
                                            <p:txEl>
                                              <p:pRg st="2" end="2"/>
                                            </p:txEl>
                                          </p:spTgt>
                                        </p:tgtEl>
                                      </p:cBhvr>
                                    </p:animEffect>
                                  </p:childTnLst>
                                </p:cTn>
                              </p:par>
                            </p:childTnLst>
                          </p:cTn>
                        </p:par>
                        <p:par>
                          <p:cTn id="25" fill="hold">
                            <p:stCondLst>
                              <p:cond delay="6000"/>
                            </p:stCondLst>
                            <p:childTnLst>
                              <p:par>
                                <p:cTn id="26" presetID="49" presetClass="entr" presetSubtype="0" decel="100000" fill="hold" nodeType="after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2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3" end="3"/>
                                            </p:txEl>
                                          </p:spTgt>
                                        </p:tgtEl>
                                        <p:attrNameLst>
                                          <p:attrName>style.rotation</p:attrName>
                                        </p:attrNameLst>
                                      </p:cBhvr>
                                      <p:tavLst>
                                        <p:tav tm="0">
                                          <p:val>
                                            <p:fltVal val="360"/>
                                          </p:val>
                                        </p:tav>
                                        <p:tav tm="100000">
                                          <p:val>
                                            <p:fltVal val="0"/>
                                          </p:val>
                                        </p:tav>
                                      </p:tavLst>
                                    </p:anim>
                                    <p:animEffect transition="in" filter="fade">
                                      <p:cBhvr>
                                        <p:cTn id="31"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52400" y="11113"/>
            <a:ext cx="8686800" cy="6313487"/>
          </a:xfrm>
        </p:spPr>
        <p:txBody>
          <a:bodyPr anchor="t">
            <a:normAutofit fontScale="90000"/>
          </a:bodyPr>
          <a:lstStyle/>
          <a:p>
            <a:pPr eaLnBrk="1" hangingPunct="1">
              <a:defRPr/>
            </a:pPr>
            <a:r>
              <a:rPr lang="ru-RU" sz="2800" b="1" dirty="0" smtClean="0">
                <a:solidFill>
                  <a:srgbClr val="002060"/>
                </a:solidFill>
              </a:rPr>
              <a:t/>
            </a:r>
            <a:br>
              <a:rPr lang="ru-RU" sz="2800" b="1" dirty="0" smtClean="0">
                <a:solidFill>
                  <a:srgbClr val="002060"/>
                </a:solidFill>
              </a:rPr>
            </a:br>
            <a:r>
              <a:rPr lang="ru-RU" sz="2800" b="1" dirty="0" smtClean="0">
                <a:solidFill>
                  <a:srgbClr val="002060"/>
                </a:solidFill>
              </a:rPr>
              <a:t/>
            </a:r>
            <a:br>
              <a:rPr lang="ru-RU" sz="2800" b="1" dirty="0" smtClean="0">
                <a:solidFill>
                  <a:srgbClr val="002060"/>
                </a:solidFill>
              </a:rPr>
            </a:br>
            <a:r>
              <a:rPr lang="ru-RU" sz="2400" b="1" dirty="0" smtClean="0">
                <a:solidFill>
                  <a:srgbClr val="FFFF99"/>
                </a:solidFill>
              </a:rPr>
              <a:t>СЕНСОРНОЕ ВОСПИТАНИЕ, направленное на формирование полноценного восприятия окружающей действительности, служит основой познания мира, первой ступенью которого является чувственный опыт. Успешность умственного, физического, эстетического воспитания зависит от уровня сенсорного развития детей, </a:t>
            </a:r>
            <a:r>
              <a:rPr lang="ru-RU" sz="2400" b="1" dirty="0" err="1" smtClean="0">
                <a:solidFill>
                  <a:srgbClr val="FFFF99"/>
                </a:solidFill>
              </a:rPr>
              <a:t>т.е</a:t>
            </a:r>
            <a:r>
              <a:rPr lang="ru-RU" sz="2400" b="1" dirty="0" smtClean="0">
                <a:solidFill>
                  <a:srgbClr val="FFFF99"/>
                </a:solidFill>
              </a:rPr>
              <a:t> от того, насколько совершенно ребенок слышит, видит, осязает </a:t>
            </a:r>
            <a:r>
              <a:rPr lang="ru-RU" sz="2400" b="1" dirty="0">
                <a:solidFill>
                  <a:srgbClr val="FFFF99"/>
                </a:solidFill>
              </a:rPr>
              <a:t>окружающее. </a:t>
            </a:r>
            <a:r>
              <a:rPr lang="en-US" sz="2400" b="1" dirty="0" smtClean="0">
                <a:solidFill>
                  <a:srgbClr val="FFFF99"/>
                </a:solidFill>
              </a:rPr>
              <a:t>C</a:t>
            </a:r>
            <a:r>
              <a:rPr lang="ru-RU" sz="2400" b="1" dirty="0" err="1" smtClean="0">
                <a:solidFill>
                  <a:srgbClr val="FFFF99"/>
                </a:solidFill>
              </a:rPr>
              <a:t>енсорное</a:t>
            </a:r>
            <a:r>
              <a:rPr lang="ru-RU" sz="2400" b="1" dirty="0" smtClean="0">
                <a:solidFill>
                  <a:srgbClr val="FFFF99"/>
                </a:solidFill>
              </a:rPr>
              <a:t> </a:t>
            </a:r>
            <a:r>
              <a:rPr lang="ru-RU" sz="2400" b="1" dirty="0">
                <a:solidFill>
                  <a:srgbClr val="FFFF99"/>
                </a:solidFill>
              </a:rPr>
              <a:t>развитие связано не только с формированием умственных способностей ребенка, развитием его речи, оно оказывает сильнейшее влияние на становление эстетических и нравственных </a:t>
            </a:r>
            <a:r>
              <a:rPr lang="ru-RU" sz="2400" b="1" dirty="0" smtClean="0">
                <a:solidFill>
                  <a:srgbClr val="FFFF99"/>
                </a:solidFill>
              </a:rPr>
              <a:t>чувств. </a:t>
            </a:r>
            <a:r>
              <a:rPr lang="ru-RU" sz="2400" b="1" dirty="0">
                <a:solidFill>
                  <a:srgbClr val="FFFF99"/>
                </a:solidFill>
              </a:rPr>
              <a:t>Воспринимая красоту, </a:t>
            </a:r>
            <a:r>
              <a:rPr lang="ru-RU" sz="2400" b="1" dirty="0" smtClean="0">
                <a:solidFill>
                  <a:srgbClr val="FFFF99"/>
                </a:solidFill>
              </a:rPr>
              <a:t>ребенок становится </a:t>
            </a:r>
            <a:r>
              <a:rPr lang="ru-RU" sz="2400" b="1" dirty="0">
                <a:solidFill>
                  <a:srgbClr val="FFFF99"/>
                </a:solidFill>
              </a:rPr>
              <a:t>чутким ценителем прекрасного. А для этого необходимо развивать его вкус на лучших образцах </a:t>
            </a:r>
            <a:r>
              <a:rPr lang="ru-RU" sz="2400" b="1" dirty="0" smtClean="0">
                <a:solidFill>
                  <a:srgbClr val="FFFF99"/>
                </a:solidFill>
              </a:rPr>
              <a:t>музыки,</a:t>
            </a:r>
            <a:r>
              <a:rPr lang="en-US" sz="2400" b="1" dirty="0" smtClean="0">
                <a:solidFill>
                  <a:srgbClr val="FFFF99"/>
                </a:solidFill>
              </a:rPr>
              <a:t> </a:t>
            </a:r>
            <a:r>
              <a:rPr lang="ru-RU" sz="2400" b="1" dirty="0" smtClean="0">
                <a:solidFill>
                  <a:srgbClr val="FFFF99"/>
                </a:solidFill>
              </a:rPr>
              <a:t>танцев, живописи, живого </a:t>
            </a:r>
            <a:r>
              <a:rPr lang="ru-RU" sz="2400" b="1" dirty="0">
                <a:solidFill>
                  <a:srgbClr val="FFFF99"/>
                </a:solidFill>
              </a:rPr>
              <a:t>художественного слова. </a:t>
            </a:r>
            <a:endParaRPr lang="ru-RU" sz="2400" b="1" dirty="0" smtClean="0">
              <a:solidFill>
                <a:srgbClr val="002060"/>
              </a:solidFill>
            </a:endParaRPr>
          </a:p>
        </p:txBody>
      </p:sp>
      <p:sp>
        <p:nvSpPr>
          <p:cNvPr id="3" name="Текст 2"/>
          <p:cNvSpPr>
            <a:spLocks noGrp="1"/>
          </p:cNvSpPr>
          <p:nvPr>
            <p:ph type="body" idx="4294967295"/>
          </p:nvPr>
        </p:nvSpPr>
        <p:spPr>
          <a:xfrm>
            <a:off x="0" y="-914400"/>
            <a:ext cx="9144000" cy="1447800"/>
          </a:xfrm>
        </p:spPr>
        <p:txBody>
          <a:bodyPr anchor="b"/>
          <a:lstStyle/>
          <a:p>
            <a:pPr marL="0" indent="0" eaLnBrk="1" hangingPunct="1">
              <a:spcBef>
                <a:spcPct val="0"/>
              </a:spcBef>
              <a:buFont typeface="Wingdings" pitchFamily="2" charset="2"/>
              <a:buNone/>
              <a:defRPr/>
            </a:pPr>
            <a:endParaRPr lang="ru-RU" dirty="0" smtClean="0">
              <a:solidFill>
                <a:schemeClr val="bg1"/>
              </a:solidFill>
            </a:endParaRPr>
          </a:p>
        </p:txBody>
      </p:sp>
    </p:spTree>
  </p:cSld>
  <p:clrMapOvr>
    <a:masterClrMapping/>
  </p:clrMapOvr>
  <p:transition advClick="0" advTm="31578"/>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533400" y="381000"/>
            <a:ext cx="8153400" cy="1447800"/>
          </a:xfrm>
          <a:prstGeom prst="roundRect">
            <a:avLst/>
          </a:prstGeom>
          <a:solidFill>
            <a:schemeClr val="accent1">
              <a:lumMod val="40000"/>
              <a:lumOff val="60000"/>
            </a:schemeClr>
          </a:solidFill>
          <a:ln w="762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 name="Заголовок 1"/>
          <p:cNvSpPr>
            <a:spLocks noGrp="1"/>
          </p:cNvSpPr>
          <p:nvPr>
            <p:ph type="title" idx="4294967295"/>
          </p:nvPr>
        </p:nvSpPr>
        <p:spPr>
          <a:xfrm>
            <a:off x="606425" y="381000"/>
            <a:ext cx="7627938" cy="1219200"/>
          </a:xfrm>
        </p:spPr>
        <p:txBody>
          <a:bodyPr anchor="t">
            <a:normAutofit fontScale="90000"/>
          </a:bodyPr>
          <a:lstStyle/>
          <a:p>
            <a:pPr eaLnBrk="1" hangingPunct="1">
              <a:defRPr/>
            </a:pPr>
            <a:r>
              <a:rPr lang="ru-RU" sz="2400" b="1" i="1" dirty="0" smtClean="0">
                <a:solidFill>
                  <a:srgbClr val="FFFF00"/>
                </a:solidFill>
              </a:rPr>
              <a:t/>
            </a:r>
            <a:br>
              <a:rPr lang="ru-RU" sz="2400" b="1" i="1" dirty="0" smtClean="0">
                <a:solidFill>
                  <a:srgbClr val="FFFF00"/>
                </a:solidFill>
              </a:rPr>
            </a:br>
            <a:r>
              <a:rPr lang="ru-RU" sz="2400" b="1" i="1" dirty="0" smtClean="0">
                <a:solidFill>
                  <a:srgbClr val="FFFF00"/>
                </a:solidFill>
              </a:rPr>
              <a:t>ЗАДАЧИ  СЕНСОРНОГО  РАЗВИТИЯ  ДЕТЕЙ ПОСРЕДСТВОМ ТАНЦЕВАЛЬНО – ИГРОВОЙ ДЕЯТЕЛЬНОСТИ</a:t>
            </a:r>
          </a:p>
        </p:txBody>
      </p:sp>
      <p:sp>
        <p:nvSpPr>
          <p:cNvPr id="9220" name="Текст 2"/>
          <p:cNvSpPr>
            <a:spLocks noGrp="1"/>
          </p:cNvSpPr>
          <p:nvPr>
            <p:ph type="body" idx="4294967295"/>
          </p:nvPr>
        </p:nvSpPr>
        <p:spPr>
          <a:xfrm>
            <a:off x="304800" y="1981200"/>
            <a:ext cx="8305800" cy="4538663"/>
          </a:xfrm>
        </p:spPr>
        <p:txBody>
          <a:bodyPr anchor="b"/>
          <a:lstStyle/>
          <a:p>
            <a:pPr marL="0" indent="0" eaLnBrk="1" hangingPunct="1">
              <a:spcBef>
                <a:spcPct val="0"/>
              </a:spcBef>
              <a:buFont typeface="Wingdings" pitchFamily="2" charset="2"/>
              <a:buNone/>
              <a:defRPr/>
            </a:pPr>
            <a:r>
              <a:rPr lang="ru-RU" sz="2000" dirty="0" smtClean="0">
                <a:solidFill>
                  <a:srgbClr val="B95C00"/>
                </a:solidFill>
              </a:rPr>
              <a:t>ДДДД</a:t>
            </a:r>
          </a:p>
          <a:p>
            <a:pPr marL="0" indent="0" eaLnBrk="1" hangingPunct="1">
              <a:spcBef>
                <a:spcPct val="0"/>
              </a:spcBef>
              <a:buFont typeface="Wingdings" pitchFamily="2" charset="2"/>
              <a:buNone/>
              <a:defRPr/>
            </a:pPr>
            <a:endParaRPr lang="ru-RU" sz="2000" dirty="0" smtClean="0">
              <a:solidFill>
                <a:srgbClr val="B95C00"/>
              </a:solidFill>
            </a:endParaRPr>
          </a:p>
        </p:txBody>
      </p:sp>
      <p:sp>
        <p:nvSpPr>
          <p:cNvPr id="6" name="Блок-схема: сохраненные данные 5"/>
          <p:cNvSpPr/>
          <p:nvPr/>
        </p:nvSpPr>
        <p:spPr>
          <a:xfrm>
            <a:off x="663575" y="2286000"/>
            <a:ext cx="7696200" cy="1143000"/>
          </a:xfrm>
          <a:prstGeom prst="flowChartOnlineStorage">
            <a:avLst/>
          </a:prstGeom>
          <a:solidFill>
            <a:srgbClr val="00B0F0"/>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q"/>
              <a:defRPr/>
            </a:pPr>
            <a:r>
              <a:rPr lang="ru-RU" b="1" dirty="0">
                <a:solidFill>
                  <a:schemeClr val="tx1"/>
                </a:solidFill>
                <a:latin typeface="Calibri" pitchFamily="34" charset="0"/>
              </a:rPr>
              <a:t>Развивать и совершенствовать все виды восприятия детей, обогащать их чувственный опыт;</a:t>
            </a:r>
          </a:p>
        </p:txBody>
      </p:sp>
      <p:sp>
        <p:nvSpPr>
          <p:cNvPr id="7" name="Блок-схема: сохраненные данные 6"/>
          <p:cNvSpPr/>
          <p:nvPr/>
        </p:nvSpPr>
        <p:spPr>
          <a:xfrm>
            <a:off x="685800" y="3657600"/>
            <a:ext cx="7848600" cy="1219200"/>
          </a:xfrm>
          <a:prstGeom prst="flowChartOnlineStorage">
            <a:avLst/>
          </a:prstGeom>
          <a:solidFill>
            <a:schemeClr val="accent1">
              <a:lumMod val="75000"/>
            </a:schemeClr>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q"/>
              <a:defRPr/>
            </a:pPr>
            <a:r>
              <a:rPr lang="ru-RU" b="1" dirty="0">
                <a:solidFill>
                  <a:schemeClr val="tx1"/>
                </a:solidFill>
                <a:latin typeface="Calibri" pitchFamily="34" charset="0"/>
              </a:rPr>
              <a:t>Развивать осязательное восприятие, а именно тактильные и </a:t>
            </a:r>
            <a:r>
              <a:rPr lang="ru-RU" b="1" dirty="0" err="1">
                <a:solidFill>
                  <a:schemeClr val="tx1"/>
                </a:solidFill>
                <a:latin typeface="Calibri" pitchFamily="34" charset="0"/>
              </a:rPr>
              <a:t>кинестические</a:t>
            </a:r>
            <a:r>
              <a:rPr lang="ru-RU" b="1" dirty="0">
                <a:solidFill>
                  <a:schemeClr val="tx1"/>
                </a:solidFill>
                <a:latin typeface="Calibri" pitchFamily="34" charset="0"/>
              </a:rPr>
              <a:t> ощущения, мелкую моторику детей;</a:t>
            </a:r>
          </a:p>
        </p:txBody>
      </p:sp>
      <p:sp>
        <p:nvSpPr>
          <p:cNvPr id="8" name="Блок-схема: сохраненные данные 7"/>
          <p:cNvSpPr/>
          <p:nvPr/>
        </p:nvSpPr>
        <p:spPr>
          <a:xfrm>
            <a:off x="663575" y="5105400"/>
            <a:ext cx="8001000" cy="1219200"/>
          </a:xfrm>
          <a:prstGeom prst="flowChartOnlineStorage">
            <a:avLst/>
          </a:prstGeom>
          <a:solidFill>
            <a:srgbClr val="993366"/>
          </a:solid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q"/>
              <a:defRPr/>
            </a:pPr>
            <a:r>
              <a:rPr lang="ru-RU" b="1" dirty="0">
                <a:solidFill>
                  <a:schemeClr val="tx1"/>
                </a:solidFill>
                <a:latin typeface="Calibri" pitchFamily="34" charset="0"/>
              </a:rPr>
              <a:t>Повышать уровень знаний  родителей по сенсорному воспитанию дошкольников.</a:t>
            </a:r>
          </a:p>
        </p:txBody>
      </p:sp>
    </p:spTree>
  </p:cSld>
  <p:clrMapOvr>
    <a:masterClrMapping/>
  </p:clrMapOvr>
  <p:transition advClick="0" advTm="2618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par>
                                <p:cTn id="10" presetID="41" presetClass="entr" presetSubtype="0" fill="hold" grpId="0" nodeType="withEffect">
                                  <p:stCondLst>
                                    <p:cond delay="0"/>
                                  </p:stCondLst>
                                  <p:iterate type="lt">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13" dur="1000" fill="hold"/>
                                        <p:tgtEl>
                                          <p:spTgt spid="2"/>
                                        </p:tgtEl>
                                        <p:attrNameLst>
                                          <p:attrName>ppt_y</p:attrName>
                                        </p:attrNameLst>
                                      </p:cBhvr>
                                      <p:tavLst>
                                        <p:tav tm="0">
                                          <p:val>
                                            <p:strVal val="#ppt_y"/>
                                          </p:val>
                                        </p:tav>
                                        <p:tav tm="100000">
                                          <p:val>
                                            <p:strVal val="#ppt_y"/>
                                          </p:val>
                                        </p:tav>
                                      </p:tavLst>
                                    </p:anim>
                                    <p:anim calcmode="lin" valueType="num">
                                      <p:cBhvr>
                                        <p:cTn id="14"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5"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6" dur="1000" tmFilter="0,0; .5, 1; 1, 1"/>
                                        <p:tgtEl>
                                          <p:spTgt spid="2"/>
                                        </p:tgtEl>
                                      </p:cBhvr>
                                    </p:animEffect>
                                  </p:childTnLst>
                                </p:cTn>
                              </p:par>
                            </p:childTnLst>
                          </p:cTn>
                        </p:par>
                        <p:par>
                          <p:cTn id="17" fill="hold">
                            <p:stCondLst>
                              <p:cond delay="8000"/>
                            </p:stCondLst>
                            <p:childTnLst>
                              <p:par>
                                <p:cTn id="18" presetID="42" presetClass="entr" presetSubtype="0" fill="hold" grpId="0"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2000"/>
                                        <p:tgtEl>
                                          <p:spTgt spid="6"/>
                                        </p:tgtEl>
                                      </p:cBhvr>
                                    </p:animEffect>
                                    <p:anim calcmode="lin" valueType="num">
                                      <p:cBhvr>
                                        <p:cTn id="21" dur="2000" fill="hold"/>
                                        <p:tgtEl>
                                          <p:spTgt spid="6"/>
                                        </p:tgtEl>
                                        <p:attrNameLst>
                                          <p:attrName>ppt_x</p:attrName>
                                        </p:attrNameLst>
                                      </p:cBhvr>
                                      <p:tavLst>
                                        <p:tav tm="0">
                                          <p:val>
                                            <p:strVal val="#ppt_x"/>
                                          </p:val>
                                        </p:tav>
                                        <p:tav tm="100000">
                                          <p:val>
                                            <p:strVal val="#ppt_x"/>
                                          </p:val>
                                        </p:tav>
                                      </p:tavLst>
                                    </p:anim>
                                    <p:anim calcmode="lin" valueType="num">
                                      <p:cBhvr>
                                        <p:cTn id="22" dur="2000" fill="hold"/>
                                        <p:tgtEl>
                                          <p:spTgt spid="6"/>
                                        </p:tgtEl>
                                        <p:attrNameLst>
                                          <p:attrName>ppt_y</p:attrName>
                                        </p:attrNameLst>
                                      </p:cBhvr>
                                      <p:tavLst>
                                        <p:tav tm="0">
                                          <p:val>
                                            <p:strVal val="#ppt_y+.1"/>
                                          </p:val>
                                        </p:tav>
                                        <p:tav tm="100000">
                                          <p:val>
                                            <p:strVal val="#ppt_y"/>
                                          </p:val>
                                        </p:tav>
                                      </p:tavLst>
                                    </p:anim>
                                  </p:childTnLst>
                                </p:cTn>
                              </p:par>
                            </p:childTnLst>
                          </p:cTn>
                        </p:par>
                        <p:par>
                          <p:cTn id="23" fill="hold">
                            <p:stCondLst>
                              <p:cond delay="10000"/>
                            </p:stCondLst>
                            <p:childTnLst>
                              <p:par>
                                <p:cTn id="24" presetID="42" presetClass="entr" presetSubtype="0" fill="hold" grpId="0"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anim calcmode="lin" valueType="num">
                                      <p:cBhvr>
                                        <p:cTn id="27" dur="2000" fill="hold"/>
                                        <p:tgtEl>
                                          <p:spTgt spid="7"/>
                                        </p:tgtEl>
                                        <p:attrNameLst>
                                          <p:attrName>ppt_x</p:attrName>
                                        </p:attrNameLst>
                                      </p:cBhvr>
                                      <p:tavLst>
                                        <p:tav tm="0">
                                          <p:val>
                                            <p:strVal val="#ppt_x"/>
                                          </p:val>
                                        </p:tav>
                                        <p:tav tm="100000">
                                          <p:val>
                                            <p:strVal val="#ppt_x"/>
                                          </p:val>
                                        </p:tav>
                                      </p:tavLst>
                                    </p:anim>
                                    <p:anim calcmode="lin" valueType="num">
                                      <p:cBhvr>
                                        <p:cTn id="28" dur="2000" fill="hold"/>
                                        <p:tgtEl>
                                          <p:spTgt spid="7"/>
                                        </p:tgtEl>
                                        <p:attrNameLst>
                                          <p:attrName>ppt_y</p:attrName>
                                        </p:attrNameLst>
                                      </p:cBhvr>
                                      <p:tavLst>
                                        <p:tav tm="0">
                                          <p:val>
                                            <p:strVal val="#ppt_y+.1"/>
                                          </p:val>
                                        </p:tav>
                                        <p:tav tm="100000">
                                          <p:val>
                                            <p:strVal val="#ppt_y"/>
                                          </p:val>
                                        </p:tav>
                                      </p:tavLst>
                                    </p:anim>
                                  </p:childTnLst>
                                </p:cTn>
                              </p:par>
                            </p:childTnLst>
                          </p:cTn>
                        </p:par>
                        <p:par>
                          <p:cTn id="29" fill="hold">
                            <p:stCondLst>
                              <p:cond delay="12000"/>
                            </p:stCondLst>
                            <p:childTnLst>
                              <p:par>
                                <p:cTn id="30" presetID="42" presetClass="entr" presetSubtype="0" fill="hold" grpId="0"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anim calcmode="lin" valueType="num">
                                      <p:cBhvr>
                                        <p:cTn id="33" dur="2000" fill="hold"/>
                                        <p:tgtEl>
                                          <p:spTgt spid="8"/>
                                        </p:tgtEl>
                                        <p:attrNameLst>
                                          <p:attrName>ppt_x</p:attrName>
                                        </p:attrNameLst>
                                      </p:cBhvr>
                                      <p:tavLst>
                                        <p:tav tm="0">
                                          <p:val>
                                            <p:strVal val="#ppt_x"/>
                                          </p:val>
                                        </p:tav>
                                        <p:tav tm="100000">
                                          <p:val>
                                            <p:strVal val="#ppt_x"/>
                                          </p:val>
                                        </p:tav>
                                      </p:tavLst>
                                    </p:anim>
                                    <p:anim calcmode="lin" valueType="num">
                                      <p:cBhvr>
                                        <p:cTn id="34" dur="2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6" grpId="0" animBg="1"/>
      <p:bldP spid="7" grpId="0" animBg="1"/>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Блок-схема: альтернативный процесс 12"/>
          <p:cNvSpPr/>
          <p:nvPr/>
        </p:nvSpPr>
        <p:spPr>
          <a:xfrm>
            <a:off x="685800" y="381000"/>
            <a:ext cx="7924800" cy="2057400"/>
          </a:xfrm>
          <a:prstGeom prst="flowChartAlternateProcess">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 name="Заголовок 1"/>
          <p:cNvSpPr>
            <a:spLocks noGrp="1"/>
          </p:cNvSpPr>
          <p:nvPr>
            <p:ph type="title" idx="4294967295"/>
          </p:nvPr>
        </p:nvSpPr>
        <p:spPr>
          <a:xfrm>
            <a:off x="1447800" y="381000"/>
            <a:ext cx="6781800" cy="1981200"/>
          </a:xfrm>
        </p:spPr>
        <p:txBody>
          <a:bodyPr anchor="t">
            <a:normAutofit fontScale="90000"/>
          </a:bodyPr>
          <a:lstStyle/>
          <a:p>
            <a:pPr eaLnBrk="1" hangingPunct="1">
              <a:defRPr/>
            </a:pPr>
            <a:r>
              <a:rPr lang="ru-RU" sz="2800" b="1" dirty="0" smtClean="0">
                <a:solidFill>
                  <a:srgbClr val="FFFF00"/>
                </a:solidFill>
              </a:rPr>
              <a:t>СЕНСОРНОЕ ВОСПРИЯТИЕ ДЕТЕЙ ПОСРЕДСТВОМ ТАНЦЕВАЛЬНО-ИГРОВОЙ ДЕЯТЕЛЬНОСТИ ОСУЩЕСТВЛЯЕТСЯ ЧЕРЕЗ РАЗНЫЕ ФОРМЫ РАБОТЫ:</a:t>
            </a:r>
          </a:p>
        </p:txBody>
      </p:sp>
      <p:sp>
        <p:nvSpPr>
          <p:cNvPr id="4" name="Блок-схема: ссылка на другую страницу 3"/>
          <p:cNvSpPr/>
          <p:nvPr/>
        </p:nvSpPr>
        <p:spPr>
          <a:xfrm>
            <a:off x="1828800" y="3048000"/>
            <a:ext cx="1828800" cy="2667000"/>
          </a:xfrm>
          <a:prstGeom prst="flowChartOffpageConnector">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ru-RU" sz="1600" b="1" dirty="0">
                <a:solidFill>
                  <a:srgbClr val="FFFF00"/>
                </a:solidFill>
              </a:rPr>
              <a:t>Игры- упражнения,</a:t>
            </a:r>
          </a:p>
          <a:p>
            <a:pPr algn="ctr">
              <a:buFont typeface="Wingdings" pitchFamily="2" charset="2"/>
              <a:buChar char="ü"/>
              <a:defRPr/>
            </a:pPr>
            <a:r>
              <a:rPr lang="ru-RU" sz="1600" b="1" dirty="0">
                <a:solidFill>
                  <a:srgbClr val="FFFF00"/>
                </a:solidFill>
              </a:rPr>
              <a:t>Игры - путешествия</a:t>
            </a:r>
          </a:p>
        </p:txBody>
      </p:sp>
      <p:sp>
        <p:nvSpPr>
          <p:cNvPr id="5" name="Блок-схема: ссылка на другую страницу 4"/>
          <p:cNvSpPr/>
          <p:nvPr/>
        </p:nvSpPr>
        <p:spPr>
          <a:xfrm>
            <a:off x="5638800" y="3048000"/>
            <a:ext cx="1676400" cy="2667000"/>
          </a:xfrm>
          <a:prstGeom prst="flowChartOffpageConnector">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ru-RU" sz="1600" b="1" dirty="0">
                <a:solidFill>
                  <a:srgbClr val="FFFF00"/>
                </a:solidFill>
              </a:rPr>
              <a:t>Пальчиковая гимнастика,</a:t>
            </a:r>
            <a:br>
              <a:rPr lang="ru-RU" sz="1600" b="1" dirty="0">
                <a:solidFill>
                  <a:srgbClr val="FFFF00"/>
                </a:solidFill>
              </a:rPr>
            </a:br>
            <a:r>
              <a:rPr lang="ru-RU" sz="1600" b="1" dirty="0">
                <a:solidFill>
                  <a:srgbClr val="FFFF00"/>
                </a:solidFill>
              </a:rPr>
              <a:t>Самомассаж</a:t>
            </a:r>
          </a:p>
        </p:txBody>
      </p:sp>
      <p:sp>
        <p:nvSpPr>
          <p:cNvPr id="6" name="Блок-схема: ссылка на другую страницу 5"/>
          <p:cNvSpPr/>
          <p:nvPr/>
        </p:nvSpPr>
        <p:spPr>
          <a:xfrm>
            <a:off x="7391400" y="3048000"/>
            <a:ext cx="1676400" cy="2590800"/>
          </a:xfrm>
          <a:prstGeom prst="flowChartOffpageConnector">
            <a:avLst/>
          </a:prstGeom>
          <a:solidFill>
            <a:schemeClr val="tx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600" b="1" dirty="0">
                <a:solidFill>
                  <a:srgbClr val="FFFF00"/>
                </a:solidFill>
              </a:rPr>
              <a:t>Развлечения, праздники,</a:t>
            </a:r>
          </a:p>
          <a:p>
            <a:pPr algn="ctr">
              <a:defRPr/>
            </a:pPr>
            <a:r>
              <a:rPr lang="ru-RU" sz="1600" b="1" dirty="0">
                <a:solidFill>
                  <a:srgbClr val="FFFF00"/>
                </a:solidFill>
              </a:rPr>
              <a:t>Утренники,</a:t>
            </a:r>
          </a:p>
          <a:p>
            <a:pPr algn="ctr">
              <a:defRPr/>
            </a:pPr>
            <a:r>
              <a:rPr lang="ru-RU" sz="1600" b="1" dirty="0">
                <a:solidFill>
                  <a:srgbClr val="FFFF00"/>
                </a:solidFill>
              </a:rPr>
              <a:t>Концертная деятельность</a:t>
            </a:r>
          </a:p>
        </p:txBody>
      </p:sp>
      <p:sp>
        <p:nvSpPr>
          <p:cNvPr id="8" name="Блок-схема: ссылка на другую страницу 7"/>
          <p:cNvSpPr/>
          <p:nvPr/>
        </p:nvSpPr>
        <p:spPr>
          <a:xfrm>
            <a:off x="3810000" y="3048000"/>
            <a:ext cx="1676400" cy="2667000"/>
          </a:xfrm>
          <a:prstGeom prst="flowChartOffpageConnector">
            <a:avLst/>
          </a:prstGeom>
          <a:solidFill>
            <a:srgbClr val="FF00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ru-RU" b="1" dirty="0">
                <a:solidFill>
                  <a:srgbClr val="FFFF00"/>
                </a:solidFill>
                <a:latin typeface="Calibri" pitchFamily="34" charset="0"/>
              </a:rPr>
              <a:t>Игры –этюды с элементами </a:t>
            </a:r>
            <a:r>
              <a:rPr lang="ru-RU" b="1" dirty="0" err="1">
                <a:solidFill>
                  <a:srgbClr val="FFFF00"/>
                </a:solidFill>
                <a:latin typeface="Calibri" pitchFamily="34" charset="0"/>
              </a:rPr>
              <a:t>психогимнастики</a:t>
            </a:r>
            <a:endParaRPr lang="ru-RU" b="1" dirty="0">
              <a:solidFill>
                <a:srgbClr val="FFFF00"/>
              </a:solidFill>
              <a:latin typeface="Calibri" pitchFamily="34" charset="0"/>
            </a:endParaRPr>
          </a:p>
        </p:txBody>
      </p:sp>
      <p:sp>
        <p:nvSpPr>
          <p:cNvPr id="9" name="Блок-схема: ссылка на другую страницу 8"/>
          <p:cNvSpPr/>
          <p:nvPr/>
        </p:nvSpPr>
        <p:spPr>
          <a:xfrm>
            <a:off x="152400" y="3048000"/>
            <a:ext cx="1600200" cy="2667000"/>
          </a:xfrm>
          <a:prstGeom prst="flowChartOffpageConnector">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buFont typeface="Wingdings" pitchFamily="2" charset="2"/>
              <a:buChar char="ü"/>
              <a:defRPr/>
            </a:pPr>
            <a:r>
              <a:rPr lang="ru-RU" sz="1600" b="1" dirty="0" err="1">
                <a:solidFill>
                  <a:srgbClr val="FFFF00"/>
                </a:solidFill>
              </a:rPr>
              <a:t>Интегри-рованные</a:t>
            </a:r>
            <a:r>
              <a:rPr lang="ru-RU" sz="1600" b="1" dirty="0">
                <a:solidFill>
                  <a:srgbClr val="FFFF00"/>
                </a:solidFill>
              </a:rPr>
              <a:t> </a:t>
            </a:r>
            <a:r>
              <a:rPr lang="ru-RU" b="1" dirty="0">
                <a:solidFill>
                  <a:srgbClr val="FFFF00"/>
                </a:solidFill>
              </a:rPr>
              <a:t>з</a:t>
            </a:r>
            <a:r>
              <a:rPr lang="ru-RU" b="1" dirty="0">
                <a:solidFill>
                  <a:srgbClr val="FFFF00"/>
                </a:solidFill>
                <a:latin typeface="Calibri" pitchFamily="34" charset="0"/>
              </a:rPr>
              <a:t>анятия</a:t>
            </a:r>
          </a:p>
        </p:txBody>
      </p:sp>
      <p:sp>
        <p:nvSpPr>
          <p:cNvPr id="10250" name="Текст 2"/>
          <p:cNvSpPr>
            <a:spLocks noGrp="1"/>
          </p:cNvSpPr>
          <p:nvPr>
            <p:ph type="body" idx="4294967295"/>
          </p:nvPr>
        </p:nvSpPr>
        <p:spPr>
          <a:xfrm>
            <a:off x="914400" y="6096000"/>
            <a:ext cx="7315200" cy="533400"/>
          </a:xfrm>
        </p:spPr>
        <p:txBody>
          <a:bodyPr anchor="b"/>
          <a:lstStyle/>
          <a:p>
            <a:pPr marL="0" indent="0" eaLnBrk="1" hangingPunct="1">
              <a:spcBef>
                <a:spcPct val="0"/>
              </a:spcBef>
              <a:buFont typeface="Wingdings" pitchFamily="2" charset="2"/>
              <a:buChar char="ü"/>
              <a:defRPr/>
            </a:pPr>
            <a:endParaRPr lang="ru-RU" sz="2000" smtClean="0"/>
          </a:p>
        </p:txBody>
      </p:sp>
    </p:spTree>
  </p:cSld>
  <p:clrMapOvr>
    <a:masterClrMapping/>
  </p:clrMapOvr>
  <p:transition advClick="0" advTm="1801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55" presetClass="entr" presetSubtype="0"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2000" fill="hold"/>
                                        <p:tgtEl>
                                          <p:spTgt spid="9"/>
                                        </p:tgtEl>
                                        <p:attrNameLst>
                                          <p:attrName>ppt_w</p:attrName>
                                        </p:attrNameLst>
                                      </p:cBhvr>
                                      <p:tavLst>
                                        <p:tav tm="0">
                                          <p:val>
                                            <p:strVal val="#ppt_w*0.70"/>
                                          </p:val>
                                        </p:tav>
                                        <p:tav tm="100000">
                                          <p:val>
                                            <p:strVal val="#ppt_w"/>
                                          </p:val>
                                        </p:tav>
                                      </p:tavLst>
                                    </p:anim>
                                    <p:anim calcmode="lin" valueType="num">
                                      <p:cBhvr>
                                        <p:cTn id="19" dur="2000" fill="hold"/>
                                        <p:tgtEl>
                                          <p:spTgt spid="9"/>
                                        </p:tgtEl>
                                        <p:attrNameLst>
                                          <p:attrName>ppt_h</p:attrName>
                                        </p:attrNameLst>
                                      </p:cBhvr>
                                      <p:tavLst>
                                        <p:tav tm="0">
                                          <p:val>
                                            <p:strVal val="#ppt_h"/>
                                          </p:val>
                                        </p:tav>
                                        <p:tav tm="100000">
                                          <p:val>
                                            <p:strVal val="#ppt_h"/>
                                          </p:val>
                                        </p:tav>
                                      </p:tavLst>
                                    </p:anim>
                                    <p:animEffect transition="in" filter="fade">
                                      <p:cBhvr>
                                        <p:cTn id="20" dur="2000"/>
                                        <p:tgtEl>
                                          <p:spTgt spid="9"/>
                                        </p:tgtEl>
                                      </p:cBhvr>
                                    </p:animEffect>
                                  </p:childTnLst>
                                </p:cTn>
                              </p:par>
                            </p:childTnLst>
                          </p:cTn>
                        </p:par>
                        <p:par>
                          <p:cTn id="21" fill="hold">
                            <p:stCondLst>
                              <p:cond delay="3000"/>
                            </p:stCondLst>
                            <p:childTnLst>
                              <p:par>
                                <p:cTn id="22" presetID="55"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p:cTn id="24" dur="2000" fill="hold"/>
                                        <p:tgtEl>
                                          <p:spTgt spid="4"/>
                                        </p:tgtEl>
                                        <p:attrNameLst>
                                          <p:attrName>ppt_w</p:attrName>
                                        </p:attrNameLst>
                                      </p:cBhvr>
                                      <p:tavLst>
                                        <p:tav tm="0">
                                          <p:val>
                                            <p:strVal val="#ppt_w*0.70"/>
                                          </p:val>
                                        </p:tav>
                                        <p:tav tm="100000">
                                          <p:val>
                                            <p:strVal val="#ppt_w"/>
                                          </p:val>
                                        </p:tav>
                                      </p:tavLst>
                                    </p:anim>
                                    <p:anim calcmode="lin" valueType="num">
                                      <p:cBhvr>
                                        <p:cTn id="25" dur="2000" fill="hold"/>
                                        <p:tgtEl>
                                          <p:spTgt spid="4"/>
                                        </p:tgtEl>
                                        <p:attrNameLst>
                                          <p:attrName>ppt_h</p:attrName>
                                        </p:attrNameLst>
                                      </p:cBhvr>
                                      <p:tavLst>
                                        <p:tav tm="0">
                                          <p:val>
                                            <p:strVal val="#ppt_h"/>
                                          </p:val>
                                        </p:tav>
                                        <p:tav tm="100000">
                                          <p:val>
                                            <p:strVal val="#ppt_h"/>
                                          </p:val>
                                        </p:tav>
                                      </p:tavLst>
                                    </p:anim>
                                    <p:animEffect transition="in" filter="fade">
                                      <p:cBhvr>
                                        <p:cTn id="26" dur="2000"/>
                                        <p:tgtEl>
                                          <p:spTgt spid="4"/>
                                        </p:tgtEl>
                                      </p:cBhvr>
                                    </p:animEffect>
                                  </p:childTnLst>
                                </p:cTn>
                              </p:par>
                            </p:childTnLst>
                          </p:cTn>
                        </p:par>
                        <p:par>
                          <p:cTn id="27" fill="hold">
                            <p:stCondLst>
                              <p:cond delay="5000"/>
                            </p:stCondLst>
                            <p:childTnLst>
                              <p:par>
                                <p:cTn id="28" presetID="55" presetClass="entr" presetSubtype="0" fill="hold" grpId="0" nodeType="after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2000" fill="hold"/>
                                        <p:tgtEl>
                                          <p:spTgt spid="8"/>
                                        </p:tgtEl>
                                        <p:attrNameLst>
                                          <p:attrName>ppt_w</p:attrName>
                                        </p:attrNameLst>
                                      </p:cBhvr>
                                      <p:tavLst>
                                        <p:tav tm="0">
                                          <p:val>
                                            <p:strVal val="#ppt_w*0.70"/>
                                          </p:val>
                                        </p:tav>
                                        <p:tav tm="100000">
                                          <p:val>
                                            <p:strVal val="#ppt_w"/>
                                          </p:val>
                                        </p:tav>
                                      </p:tavLst>
                                    </p:anim>
                                    <p:anim calcmode="lin" valueType="num">
                                      <p:cBhvr>
                                        <p:cTn id="31" dur="2000" fill="hold"/>
                                        <p:tgtEl>
                                          <p:spTgt spid="8"/>
                                        </p:tgtEl>
                                        <p:attrNameLst>
                                          <p:attrName>ppt_h</p:attrName>
                                        </p:attrNameLst>
                                      </p:cBhvr>
                                      <p:tavLst>
                                        <p:tav tm="0">
                                          <p:val>
                                            <p:strVal val="#ppt_h"/>
                                          </p:val>
                                        </p:tav>
                                        <p:tav tm="100000">
                                          <p:val>
                                            <p:strVal val="#ppt_h"/>
                                          </p:val>
                                        </p:tav>
                                      </p:tavLst>
                                    </p:anim>
                                    <p:animEffect transition="in" filter="fade">
                                      <p:cBhvr>
                                        <p:cTn id="32" dur="2000"/>
                                        <p:tgtEl>
                                          <p:spTgt spid="8"/>
                                        </p:tgtEl>
                                      </p:cBhvr>
                                    </p:animEffect>
                                  </p:childTnLst>
                                </p:cTn>
                              </p:par>
                            </p:childTnLst>
                          </p:cTn>
                        </p:par>
                        <p:par>
                          <p:cTn id="33" fill="hold">
                            <p:stCondLst>
                              <p:cond delay="7000"/>
                            </p:stCondLst>
                            <p:childTnLst>
                              <p:par>
                                <p:cTn id="34" presetID="55" presetClass="entr" presetSubtype="0" fill="hold" grpId="0" nodeType="after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p:cTn id="36" dur="2000" fill="hold"/>
                                        <p:tgtEl>
                                          <p:spTgt spid="5"/>
                                        </p:tgtEl>
                                        <p:attrNameLst>
                                          <p:attrName>ppt_w</p:attrName>
                                        </p:attrNameLst>
                                      </p:cBhvr>
                                      <p:tavLst>
                                        <p:tav tm="0">
                                          <p:val>
                                            <p:strVal val="#ppt_w*0.70"/>
                                          </p:val>
                                        </p:tav>
                                        <p:tav tm="100000">
                                          <p:val>
                                            <p:strVal val="#ppt_w"/>
                                          </p:val>
                                        </p:tav>
                                      </p:tavLst>
                                    </p:anim>
                                    <p:anim calcmode="lin" valueType="num">
                                      <p:cBhvr>
                                        <p:cTn id="37" dur="2000" fill="hold"/>
                                        <p:tgtEl>
                                          <p:spTgt spid="5"/>
                                        </p:tgtEl>
                                        <p:attrNameLst>
                                          <p:attrName>ppt_h</p:attrName>
                                        </p:attrNameLst>
                                      </p:cBhvr>
                                      <p:tavLst>
                                        <p:tav tm="0">
                                          <p:val>
                                            <p:strVal val="#ppt_h"/>
                                          </p:val>
                                        </p:tav>
                                        <p:tav tm="100000">
                                          <p:val>
                                            <p:strVal val="#ppt_h"/>
                                          </p:val>
                                        </p:tav>
                                      </p:tavLst>
                                    </p:anim>
                                    <p:animEffect transition="in" filter="fade">
                                      <p:cBhvr>
                                        <p:cTn id="38" dur="2000"/>
                                        <p:tgtEl>
                                          <p:spTgt spid="5"/>
                                        </p:tgtEl>
                                      </p:cBhvr>
                                    </p:animEffect>
                                  </p:childTnLst>
                                </p:cTn>
                              </p:par>
                            </p:childTnLst>
                          </p:cTn>
                        </p:par>
                        <p:par>
                          <p:cTn id="39" fill="hold">
                            <p:stCondLst>
                              <p:cond delay="9000"/>
                            </p:stCondLst>
                            <p:childTnLst>
                              <p:par>
                                <p:cTn id="40" presetID="55" presetClass="entr" presetSubtype="0" fill="hold" grpId="0" nodeType="after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2000" fill="hold"/>
                                        <p:tgtEl>
                                          <p:spTgt spid="6"/>
                                        </p:tgtEl>
                                        <p:attrNameLst>
                                          <p:attrName>ppt_w</p:attrName>
                                        </p:attrNameLst>
                                      </p:cBhvr>
                                      <p:tavLst>
                                        <p:tav tm="0">
                                          <p:val>
                                            <p:strVal val="#ppt_w*0.70"/>
                                          </p:val>
                                        </p:tav>
                                        <p:tav tm="100000">
                                          <p:val>
                                            <p:strVal val="#ppt_w"/>
                                          </p:val>
                                        </p:tav>
                                      </p:tavLst>
                                    </p:anim>
                                    <p:anim calcmode="lin" valueType="num">
                                      <p:cBhvr>
                                        <p:cTn id="43" dur="2000" fill="hold"/>
                                        <p:tgtEl>
                                          <p:spTgt spid="6"/>
                                        </p:tgtEl>
                                        <p:attrNameLst>
                                          <p:attrName>ppt_h</p:attrName>
                                        </p:attrNameLst>
                                      </p:cBhvr>
                                      <p:tavLst>
                                        <p:tav tm="0">
                                          <p:val>
                                            <p:strVal val="#ppt_h"/>
                                          </p:val>
                                        </p:tav>
                                        <p:tav tm="100000">
                                          <p:val>
                                            <p:strVal val="#ppt_h"/>
                                          </p:val>
                                        </p:tav>
                                      </p:tavLst>
                                    </p:anim>
                                    <p:animEffect transition="in" filter="fade">
                                      <p:cBhvr>
                                        <p:cTn id="44"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p:bldP spid="4" grpId="0" animBg="1"/>
      <p:bldP spid="5" grpId="0" animBg="1"/>
      <p:bldP spid="6"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685800" y="457200"/>
            <a:ext cx="7772400" cy="533400"/>
          </a:xfrm>
        </p:spPr>
        <p:txBody>
          <a:bodyPr anchor="t">
            <a:noAutofit/>
          </a:bodyPr>
          <a:lstStyle/>
          <a:p>
            <a:pPr eaLnBrk="1" hangingPunct="1">
              <a:defRPr/>
            </a:pPr>
            <a:r>
              <a:rPr lang="ru-RU" sz="32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rPr>
              <a:t>Праздники, развлечения!</a:t>
            </a:r>
          </a:p>
        </p:txBody>
      </p:sp>
      <p:sp>
        <p:nvSpPr>
          <p:cNvPr id="12291" name="Текст 2"/>
          <p:cNvSpPr>
            <a:spLocks noGrp="1"/>
          </p:cNvSpPr>
          <p:nvPr>
            <p:ph type="body" idx="4294967295"/>
          </p:nvPr>
        </p:nvSpPr>
        <p:spPr>
          <a:xfrm>
            <a:off x="304800" y="4114800"/>
            <a:ext cx="8305800" cy="2514600"/>
          </a:xfrm>
        </p:spPr>
        <p:txBody>
          <a:bodyPr anchor="b"/>
          <a:lstStyle/>
          <a:p>
            <a:pPr marL="0" indent="0" eaLnBrk="1" hangingPunct="1">
              <a:spcBef>
                <a:spcPct val="0"/>
              </a:spcBef>
              <a:buFont typeface="Wingdings" pitchFamily="2" charset="2"/>
              <a:buChar char="§"/>
              <a:defRPr/>
            </a:pPr>
            <a:endParaRPr lang="ru-RU" sz="2000" smtClean="0">
              <a:solidFill>
                <a:srgbClr val="B95C00"/>
              </a:solidFill>
            </a:endParaRPr>
          </a:p>
        </p:txBody>
      </p:sp>
      <p:sp>
        <p:nvSpPr>
          <p:cNvPr id="4" name="Блок-схема: знак завершения 3"/>
          <p:cNvSpPr/>
          <p:nvPr/>
        </p:nvSpPr>
        <p:spPr>
          <a:xfrm>
            <a:off x="2057400" y="1212850"/>
            <a:ext cx="5029200" cy="685800"/>
          </a:xfrm>
          <a:prstGeom prst="flowChartTerminator">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2400" b="1" dirty="0" err="1">
                <a:solidFill>
                  <a:schemeClr val="tx1"/>
                </a:solidFill>
                <a:latin typeface="Calibri" pitchFamily="34" charset="0"/>
              </a:rPr>
              <a:t>Игро</a:t>
            </a:r>
            <a:r>
              <a:rPr lang="ru-RU" sz="2400" b="1" dirty="0">
                <a:solidFill>
                  <a:schemeClr val="tx1"/>
                </a:solidFill>
                <a:latin typeface="Calibri" pitchFamily="34" charset="0"/>
              </a:rPr>
              <a:t> - танец с «огоньками»</a:t>
            </a:r>
          </a:p>
        </p:txBody>
      </p:sp>
      <p:pic>
        <p:nvPicPr>
          <p:cNvPr id="3" name="Рисунок 2"/>
          <p:cNvPicPr>
            <a:picLocks noChangeAspect="1"/>
          </p:cNvPicPr>
          <p:nvPr/>
        </p:nvPicPr>
        <p:blipFill rotWithShape="1">
          <a:blip r:embed="rId2" cstate="screen">
            <a:extLst>
              <a:ext uri="{28A0092B-C50C-407E-A947-70E740481C1C}"/>
            </a:extLst>
          </a:blip>
          <a:srcRect/>
          <a:stretch/>
        </p:blipFill>
        <p:spPr>
          <a:xfrm>
            <a:off x="1268104" y="2088107"/>
            <a:ext cx="6455391" cy="4172802"/>
          </a:xfrm>
          <a:prstGeom prst="rect">
            <a:avLst/>
          </a:prstGeom>
          <a:ln>
            <a:noFill/>
          </a:ln>
          <a:effectLst>
            <a:softEdge rad="112500"/>
          </a:effectLst>
        </p:spPr>
      </p:pic>
    </p:spTree>
  </p:cSld>
  <p:clrMapOvr>
    <a:masterClrMapping/>
  </p:clrMapOvr>
  <p:transition advClick="0" advTm="6765"/>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53" presetClass="entr" presetSubtype="1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par>
                                <p:cTn id="14" presetID="6"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circle(in)">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860425" y="-14288"/>
            <a:ext cx="7572375" cy="1066801"/>
          </a:xfrm>
          <a:prstGeom prst="rect">
            <a:avLst/>
          </a:prstGeom>
          <a:noFill/>
          <a:ln w="9525">
            <a:noFill/>
            <a:miter lim="800000"/>
            <a:headEnd/>
            <a:tailEnd/>
          </a:ln>
        </p:spPr>
      </p:pic>
      <p:pic>
        <p:nvPicPr>
          <p:cNvPr id="2" name="Рисунок 1"/>
          <p:cNvPicPr>
            <a:picLocks noChangeAspect="1"/>
          </p:cNvPicPr>
          <p:nvPr/>
        </p:nvPicPr>
        <p:blipFill>
          <a:blip r:embed="rId3" cstate="print"/>
          <a:stretch>
            <a:fillRect/>
          </a:stretch>
        </p:blipFill>
        <p:spPr>
          <a:xfrm>
            <a:off x="228600" y="1169988"/>
            <a:ext cx="5867400" cy="4400550"/>
          </a:xfrm>
          <a:prstGeom prst="rect">
            <a:avLst/>
          </a:prstGeom>
          <a:ln>
            <a:noFill/>
          </a:ln>
          <a:effectLst>
            <a:outerShdw blurRad="190500" algn="tl" rotWithShape="0">
              <a:srgbClr val="000000">
                <a:alpha val="70000"/>
              </a:srgbClr>
            </a:outerShdw>
          </a:effectLst>
        </p:spPr>
      </p:pic>
      <p:pic>
        <p:nvPicPr>
          <p:cNvPr id="3" name="Рисунок 2"/>
          <p:cNvPicPr>
            <a:picLocks noChangeAspect="1"/>
          </p:cNvPicPr>
          <p:nvPr/>
        </p:nvPicPr>
        <p:blipFill rotWithShape="1">
          <a:blip r:embed="rId4" cstate="print"/>
          <a:srcRect b="-8356"/>
          <a:stretch/>
        </p:blipFill>
        <p:spPr>
          <a:xfrm>
            <a:off x="874713" y="1497013"/>
            <a:ext cx="5895975" cy="4783137"/>
          </a:xfrm>
          <a:prstGeom prst="rect">
            <a:avLst/>
          </a:prstGeom>
          <a:ln>
            <a:noFill/>
          </a:ln>
          <a:effectLst>
            <a:outerShdw blurRad="190500" algn="tl" rotWithShape="0">
              <a:srgbClr val="000000">
                <a:alpha val="70000"/>
              </a:srgbClr>
            </a:outerShdw>
          </a:effectLst>
        </p:spPr>
      </p:pic>
      <p:pic>
        <p:nvPicPr>
          <p:cNvPr id="4" name="Рисунок 3"/>
          <p:cNvPicPr>
            <a:picLocks noChangeAspect="1"/>
          </p:cNvPicPr>
          <p:nvPr/>
        </p:nvPicPr>
        <p:blipFill rotWithShape="1">
          <a:blip r:embed="rId5" cstate="print"/>
          <a:srcRect/>
          <a:stretch/>
        </p:blipFill>
        <p:spPr>
          <a:xfrm>
            <a:off x="1905000" y="1898650"/>
            <a:ext cx="5676900" cy="4684713"/>
          </a:xfrm>
          <a:prstGeom prst="rect">
            <a:avLst/>
          </a:prstGeom>
          <a:ln>
            <a:noFill/>
          </a:ln>
          <a:effectLst>
            <a:outerShdw blurRad="190500" algn="tl" rotWithShape="0">
              <a:srgbClr val="000000">
                <a:alpha val="70000"/>
              </a:srgbClr>
            </a:outerShdw>
          </a:effectLst>
        </p:spPr>
      </p:pic>
      <p:pic>
        <p:nvPicPr>
          <p:cNvPr id="5" name="Рисунок 4"/>
          <p:cNvPicPr>
            <a:picLocks noChangeAspect="1"/>
          </p:cNvPicPr>
          <p:nvPr/>
        </p:nvPicPr>
        <p:blipFill rotWithShape="1">
          <a:blip r:embed="rId6" cstate="print"/>
          <a:srcRect/>
          <a:stretch/>
        </p:blipFill>
        <p:spPr>
          <a:xfrm>
            <a:off x="2667000" y="2560638"/>
            <a:ext cx="6189663" cy="4297362"/>
          </a:xfrm>
          <a:prstGeom prst="rect">
            <a:avLst/>
          </a:prstGeom>
          <a:ln>
            <a:noFill/>
          </a:ln>
          <a:effectLst>
            <a:outerShdw blurRad="190500" algn="tl" rotWithShape="0">
              <a:srgbClr val="000000">
                <a:alpha val="70000"/>
              </a:srgbClr>
            </a:outerShdw>
          </a:effectLst>
        </p:spPr>
      </p:pic>
    </p:spTree>
  </p:cSld>
  <p:clrMapOvr>
    <a:masterClrMapping/>
  </p:clrMapOvr>
  <p:transition advClick="0" advTm="16031"/>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par>
                          <p:cTn id="7" fill="hold">
                            <p:stCondLst>
                              <p:cond delay="0"/>
                            </p:stCondLst>
                            <p:childTnLst>
                              <p:par>
                                <p:cTn id="8" presetID="6" presetClass="entr" presetSubtype="16" fill="hold" nodeType="after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3000"/>
                                        <p:tgtEl>
                                          <p:spTgt spid="2"/>
                                        </p:tgtEl>
                                      </p:cBhvr>
                                    </p:animEffect>
                                  </p:childTnLst>
                                </p:cTn>
                              </p:par>
                            </p:childTnLst>
                          </p:cTn>
                        </p:par>
                        <p:par>
                          <p:cTn id="11" fill="hold">
                            <p:stCondLst>
                              <p:cond delay="3000"/>
                            </p:stCondLst>
                            <p:childTnLst>
                              <p:par>
                                <p:cTn id="12" presetID="16" presetClass="entr" presetSubtype="21" fill="hold" nodeType="after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barn(inVertical)">
                                      <p:cBhvr>
                                        <p:cTn id="14" dur="3000"/>
                                        <p:tgtEl>
                                          <p:spTgt spid="3"/>
                                        </p:tgtEl>
                                      </p:cBhvr>
                                    </p:animEffect>
                                  </p:childTnLst>
                                </p:cTn>
                              </p:par>
                            </p:childTnLst>
                          </p:cTn>
                        </p:par>
                        <p:par>
                          <p:cTn id="15" fill="hold">
                            <p:stCondLst>
                              <p:cond delay="6000"/>
                            </p:stCondLst>
                            <p:childTnLst>
                              <p:par>
                                <p:cTn id="16" presetID="6" presetClass="entr" presetSubtype="16"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ircle(in)">
                                      <p:cBhvr>
                                        <p:cTn id="18" dur="3000"/>
                                        <p:tgtEl>
                                          <p:spTgt spid="4"/>
                                        </p:tgtEl>
                                      </p:cBhvr>
                                    </p:animEffect>
                                  </p:childTnLst>
                                </p:cTn>
                              </p:par>
                            </p:childTnLst>
                          </p:cTn>
                        </p:par>
                        <p:par>
                          <p:cTn id="19" fill="hold">
                            <p:stCondLst>
                              <p:cond delay="9000"/>
                            </p:stCondLst>
                            <p:childTnLst>
                              <p:par>
                                <p:cTn id="20" presetID="21" presetClass="entr" presetSubtype="1"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heel(1)">
                                      <p:cBhvr>
                                        <p:cTn id="22"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кругленный прямоугольник 2"/>
          <p:cNvSpPr/>
          <p:nvPr/>
        </p:nvSpPr>
        <p:spPr>
          <a:xfrm>
            <a:off x="228600" y="533400"/>
            <a:ext cx="2057400" cy="175260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rgbClr val="000000"/>
                </a:solidFill>
                <a:latin typeface="Calibri" pitchFamily="34" charset="0"/>
              </a:rPr>
              <a:t>Оборудование для развития зрительного восприятия</a:t>
            </a:r>
          </a:p>
        </p:txBody>
      </p:sp>
      <p:sp>
        <p:nvSpPr>
          <p:cNvPr id="25" name="Овал 24"/>
          <p:cNvSpPr/>
          <p:nvPr/>
        </p:nvSpPr>
        <p:spPr>
          <a:xfrm>
            <a:off x="2209800" y="914400"/>
            <a:ext cx="6750050" cy="91440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rgbClr val="002060"/>
                </a:solidFill>
                <a:latin typeface="Calibri" pitchFamily="34" charset="0"/>
              </a:rPr>
              <a:t>Ориентиры, мягкие модули, ростовые куклы</a:t>
            </a:r>
          </a:p>
        </p:txBody>
      </p:sp>
      <p:pic>
        <p:nvPicPr>
          <p:cNvPr id="4" name="Picture 2"/>
          <p:cNvPicPr>
            <a:picLocks noChangeAspect="1" noChangeArrowheads="1"/>
          </p:cNvPicPr>
          <p:nvPr/>
        </p:nvPicPr>
        <p:blipFill>
          <a:blip r:embed="rId2" cstate="print"/>
          <a:srcRect/>
          <a:stretch>
            <a:fillRect/>
          </a:stretch>
        </p:blipFill>
        <p:spPr bwMode="auto">
          <a:xfrm>
            <a:off x="228600" y="2590800"/>
            <a:ext cx="2079625" cy="1752600"/>
          </a:xfrm>
          <a:prstGeom prst="rect">
            <a:avLst/>
          </a:prstGeom>
          <a:noFill/>
          <a:ln w="9525">
            <a:noFill/>
            <a:miter lim="800000"/>
            <a:headEnd/>
            <a:tailEnd/>
          </a:ln>
        </p:spPr>
      </p:pic>
      <p:pic>
        <p:nvPicPr>
          <p:cNvPr id="5" name="Picture 3"/>
          <p:cNvPicPr>
            <a:picLocks noChangeAspect="1" noChangeArrowheads="1"/>
          </p:cNvPicPr>
          <p:nvPr/>
        </p:nvPicPr>
        <p:blipFill>
          <a:blip r:embed="rId3" cstate="print"/>
          <a:srcRect/>
          <a:stretch>
            <a:fillRect/>
          </a:stretch>
        </p:blipFill>
        <p:spPr bwMode="auto">
          <a:xfrm>
            <a:off x="2209800" y="2971800"/>
            <a:ext cx="6934200" cy="1042988"/>
          </a:xfrm>
          <a:prstGeom prst="rect">
            <a:avLst/>
          </a:prstGeom>
          <a:noFill/>
          <a:ln w="9525">
            <a:noFill/>
            <a:miter lim="800000"/>
            <a:headEnd/>
            <a:tailEnd/>
          </a:ln>
        </p:spPr>
      </p:pic>
      <p:pic>
        <p:nvPicPr>
          <p:cNvPr id="6" name="Picture 2"/>
          <p:cNvPicPr>
            <a:picLocks noChangeAspect="1" noChangeArrowheads="1"/>
          </p:cNvPicPr>
          <p:nvPr/>
        </p:nvPicPr>
        <p:blipFill>
          <a:blip r:embed="rId4" cstate="print"/>
          <a:srcRect/>
          <a:stretch>
            <a:fillRect/>
          </a:stretch>
        </p:blipFill>
        <p:spPr bwMode="auto">
          <a:xfrm>
            <a:off x="228600" y="4648200"/>
            <a:ext cx="2079625" cy="1700213"/>
          </a:xfrm>
          <a:prstGeom prst="rect">
            <a:avLst/>
          </a:prstGeom>
          <a:noFill/>
          <a:ln w="9525">
            <a:noFill/>
            <a:miter lim="800000"/>
            <a:headEnd/>
            <a:tailEnd/>
          </a:ln>
        </p:spPr>
      </p:pic>
      <p:pic>
        <p:nvPicPr>
          <p:cNvPr id="7" name="Picture 3"/>
          <p:cNvPicPr>
            <a:picLocks noChangeAspect="1" noChangeArrowheads="1"/>
          </p:cNvPicPr>
          <p:nvPr/>
        </p:nvPicPr>
        <p:blipFill>
          <a:blip r:embed="rId5" cstate="print"/>
          <a:srcRect/>
          <a:stretch>
            <a:fillRect/>
          </a:stretch>
        </p:blipFill>
        <p:spPr bwMode="auto">
          <a:xfrm>
            <a:off x="2133600" y="5105400"/>
            <a:ext cx="7010400" cy="938213"/>
          </a:xfrm>
          <a:prstGeom prst="rect">
            <a:avLst/>
          </a:prstGeom>
          <a:noFill/>
          <a:ln w="9525">
            <a:noFill/>
            <a:miter lim="800000"/>
            <a:headEnd/>
            <a:tailEnd/>
          </a:ln>
        </p:spPr>
      </p:pic>
    </p:spTree>
  </p:cSld>
  <p:clrMapOvr>
    <a:masterClrMapping/>
  </p:clrMapOvr>
  <p:transition advClick="0" advTm="20546"/>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25"/>
                                        </p:tgtEl>
                                        <p:attrNameLst>
                                          <p:attrName>style.visibility</p:attrName>
                                        </p:attrNameLst>
                                      </p:cBhvr>
                                      <p:to>
                                        <p:strVal val="visible"/>
                                      </p:to>
                                    </p:set>
                                    <p:anim calcmode="lin" valueType="num">
                                      <p:cBhvr>
                                        <p:cTn id="13" dur="3000" fill="hold"/>
                                        <p:tgtEl>
                                          <p:spTgt spid="25"/>
                                        </p:tgtEl>
                                        <p:attrNameLst>
                                          <p:attrName>ppt_w</p:attrName>
                                        </p:attrNameLst>
                                      </p:cBhvr>
                                      <p:tavLst>
                                        <p:tav tm="0">
                                          <p:val>
                                            <p:fltVal val="0"/>
                                          </p:val>
                                        </p:tav>
                                        <p:tav tm="100000">
                                          <p:val>
                                            <p:strVal val="#ppt_w"/>
                                          </p:val>
                                        </p:tav>
                                      </p:tavLst>
                                    </p:anim>
                                    <p:anim calcmode="lin" valueType="num">
                                      <p:cBhvr>
                                        <p:cTn id="14" dur="3000" fill="hold"/>
                                        <p:tgtEl>
                                          <p:spTgt spid="25"/>
                                        </p:tgtEl>
                                        <p:attrNameLst>
                                          <p:attrName>ppt_h</p:attrName>
                                        </p:attrNameLst>
                                      </p:cBhvr>
                                      <p:tavLst>
                                        <p:tav tm="0">
                                          <p:val>
                                            <p:fltVal val="0"/>
                                          </p:val>
                                        </p:tav>
                                        <p:tav tm="100000">
                                          <p:val>
                                            <p:strVal val="#ppt_h"/>
                                          </p:val>
                                        </p:tav>
                                      </p:tavLst>
                                    </p:anim>
                                    <p:animEffect transition="in" filter="fade">
                                      <p:cBhvr>
                                        <p:cTn id="15" dur="3000"/>
                                        <p:tgtEl>
                                          <p:spTgt spid="25"/>
                                        </p:tgtEl>
                                      </p:cBhvr>
                                    </p:animEffect>
                                  </p:childTnLst>
                                </p:cTn>
                              </p:par>
                            </p:childTnLst>
                          </p:cTn>
                        </p:par>
                        <p:par>
                          <p:cTn id="16" fill="hold">
                            <p:stCondLst>
                              <p:cond delay="3500"/>
                            </p:stCondLst>
                            <p:childTnLst>
                              <p:par>
                                <p:cTn id="17" presetID="53" presetClass="entr" presetSubtype="16"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3000" fill="hold"/>
                                        <p:tgtEl>
                                          <p:spTgt spid="4"/>
                                        </p:tgtEl>
                                        <p:attrNameLst>
                                          <p:attrName>ppt_w</p:attrName>
                                        </p:attrNameLst>
                                      </p:cBhvr>
                                      <p:tavLst>
                                        <p:tav tm="0">
                                          <p:val>
                                            <p:fltVal val="0"/>
                                          </p:val>
                                        </p:tav>
                                        <p:tav tm="100000">
                                          <p:val>
                                            <p:strVal val="#ppt_w"/>
                                          </p:val>
                                        </p:tav>
                                      </p:tavLst>
                                    </p:anim>
                                    <p:anim calcmode="lin" valueType="num">
                                      <p:cBhvr>
                                        <p:cTn id="20" dur="3000" fill="hold"/>
                                        <p:tgtEl>
                                          <p:spTgt spid="4"/>
                                        </p:tgtEl>
                                        <p:attrNameLst>
                                          <p:attrName>ppt_h</p:attrName>
                                        </p:attrNameLst>
                                      </p:cBhvr>
                                      <p:tavLst>
                                        <p:tav tm="0">
                                          <p:val>
                                            <p:fltVal val="0"/>
                                          </p:val>
                                        </p:tav>
                                        <p:tav tm="100000">
                                          <p:val>
                                            <p:strVal val="#ppt_h"/>
                                          </p:val>
                                        </p:tav>
                                      </p:tavLst>
                                    </p:anim>
                                    <p:animEffect transition="in" filter="fade">
                                      <p:cBhvr>
                                        <p:cTn id="21" dur="3000"/>
                                        <p:tgtEl>
                                          <p:spTgt spid="4"/>
                                        </p:tgtEl>
                                      </p:cBhvr>
                                    </p:animEffect>
                                  </p:childTnLst>
                                </p:cTn>
                              </p:par>
                            </p:childTnLst>
                          </p:cTn>
                        </p:par>
                        <p:par>
                          <p:cTn id="22" fill="hold">
                            <p:stCondLst>
                              <p:cond delay="6500"/>
                            </p:stCondLst>
                            <p:childTnLst>
                              <p:par>
                                <p:cTn id="23" presetID="53" presetClass="entr" presetSubtype="16"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3000" fill="hold"/>
                                        <p:tgtEl>
                                          <p:spTgt spid="5"/>
                                        </p:tgtEl>
                                        <p:attrNameLst>
                                          <p:attrName>ppt_w</p:attrName>
                                        </p:attrNameLst>
                                      </p:cBhvr>
                                      <p:tavLst>
                                        <p:tav tm="0">
                                          <p:val>
                                            <p:fltVal val="0"/>
                                          </p:val>
                                        </p:tav>
                                        <p:tav tm="100000">
                                          <p:val>
                                            <p:strVal val="#ppt_w"/>
                                          </p:val>
                                        </p:tav>
                                      </p:tavLst>
                                    </p:anim>
                                    <p:anim calcmode="lin" valueType="num">
                                      <p:cBhvr>
                                        <p:cTn id="26" dur="3000" fill="hold"/>
                                        <p:tgtEl>
                                          <p:spTgt spid="5"/>
                                        </p:tgtEl>
                                        <p:attrNameLst>
                                          <p:attrName>ppt_h</p:attrName>
                                        </p:attrNameLst>
                                      </p:cBhvr>
                                      <p:tavLst>
                                        <p:tav tm="0">
                                          <p:val>
                                            <p:fltVal val="0"/>
                                          </p:val>
                                        </p:tav>
                                        <p:tav tm="100000">
                                          <p:val>
                                            <p:strVal val="#ppt_h"/>
                                          </p:val>
                                        </p:tav>
                                      </p:tavLst>
                                    </p:anim>
                                    <p:animEffect transition="in" filter="fade">
                                      <p:cBhvr>
                                        <p:cTn id="27" dur="3000"/>
                                        <p:tgtEl>
                                          <p:spTgt spid="5"/>
                                        </p:tgtEl>
                                      </p:cBhvr>
                                    </p:animEffect>
                                  </p:childTnLst>
                                </p:cTn>
                              </p:par>
                            </p:childTnLst>
                          </p:cTn>
                        </p:par>
                        <p:par>
                          <p:cTn id="28" fill="hold">
                            <p:stCondLst>
                              <p:cond delay="9500"/>
                            </p:stCondLst>
                            <p:childTnLst>
                              <p:par>
                                <p:cTn id="29" presetID="53" presetClass="entr" presetSubtype="16" fill="hold"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3000" fill="hold"/>
                                        <p:tgtEl>
                                          <p:spTgt spid="6"/>
                                        </p:tgtEl>
                                        <p:attrNameLst>
                                          <p:attrName>ppt_w</p:attrName>
                                        </p:attrNameLst>
                                      </p:cBhvr>
                                      <p:tavLst>
                                        <p:tav tm="0">
                                          <p:val>
                                            <p:fltVal val="0"/>
                                          </p:val>
                                        </p:tav>
                                        <p:tav tm="100000">
                                          <p:val>
                                            <p:strVal val="#ppt_w"/>
                                          </p:val>
                                        </p:tav>
                                      </p:tavLst>
                                    </p:anim>
                                    <p:anim calcmode="lin" valueType="num">
                                      <p:cBhvr>
                                        <p:cTn id="32" dur="3000" fill="hold"/>
                                        <p:tgtEl>
                                          <p:spTgt spid="6"/>
                                        </p:tgtEl>
                                        <p:attrNameLst>
                                          <p:attrName>ppt_h</p:attrName>
                                        </p:attrNameLst>
                                      </p:cBhvr>
                                      <p:tavLst>
                                        <p:tav tm="0">
                                          <p:val>
                                            <p:fltVal val="0"/>
                                          </p:val>
                                        </p:tav>
                                        <p:tav tm="100000">
                                          <p:val>
                                            <p:strVal val="#ppt_h"/>
                                          </p:val>
                                        </p:tav>
                                      </p:tavLst>
                                    </p:anim>
                                    <p:animEffect transition="in" filter="fade">
                                      <p:cBhvr>
                                        <p:cTn id="33" dur="3000"/>
                                        <p:tgtEl>
                                          <p:spTgt spid="6"/>
                                        </p:tgtEl>
                                      </p:cBhvr>
                                    </p:animEffect>
                                  </p:childTnLst>
                                </p:cTn>
                              </p:par>
                            </p:childTnLst>
                          </p:cTn>
                        </p:par>
                        <p:par>
                          <p:cTn id="34" fill="hold">
                            <p:stCondLst>
                              <p:cond delay="12500"/>
                            </p:stCondLst>
                            <p:childTnLst>
                              <p:par>
                                <p:cTn id="35" presetID="53" presetClass="entr" presetSubtype="16" fill="hold" nodeType="after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3000" fill="hold"/>
                                        <p:tgtEl>
                                          <p:spTgt spid="7"/>
                                        </p:tgtEl>
                                        <p:attrNameLst>
                                          <p:attrName>ppt_w</p:attrName>
                                        </p:attrNameLst>
                                      </p:cBhvr>
                                      <p:tavLst>
                                        <p:tav tm="0">
                                          <p:val>
                                            <p:fltVal val="0"/>
                                          </p:val>
                                        </p:tav>
                                        <p:tav tm="100000">
                                          <p:val>
                                            <p:strVal val="#ppt_w"/>
                                          </p:val>
                                        </p:tav>
                                      </p:tavLst>
                                    </p:anim>
                                    <p:anim calcmode="lin" valueType="num">
                                      <p:cBhvr>
                                        <p:cTn id="38" dur="3000" fill="hold"/>
                                        <p:tgtEl>
                                          <p:spTgt spid="7"/>
                                        </p:tgtEl>
                                        <p:attrNameLst>
                                          <p:attrName>ppt_h</p:attrName>
                                        </p:attrNameLst>
                                      </p:cBhvr>
                                      <p:tavLst>
                                        <p:tav tm="0">
                                          <p:val>
                                            <p:fltVal val="0"/>
                                          </p:val>
                                        </p:tav>
                                        <p:tav tm="100000">
                                          <p:val>
                                            <p:strVal val="#ppt_h"/>
                                          </p:val>
                                        </p:tav>
                                      </p:tavLst>
                                    </p:anim>
                                    <p:animEffect transition="in" filter="fade">
                                      <p:cBhvr>
                                        <p:cTn id="39"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2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Выноска-облако 4"/>
          <p:cNvSpPr/>
          <p:nvPr/>
        </p:nvSpPr>
        <p:spPr>
          <a:xfrm>
            <a:off x="457200" y="76200"/>
            <a:ext cx="8229600" cy="2133600"/>
          </a:xfrm>
          <a:prstGeom prst="cloudCallout">
            <a:avLst>
              <a:gd name="adj1" fmla="val -16476"/>
              <a:gd name="adj2" fmla="val 37711"/>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 name="Заголовок 1"/>
          <p:cNvSpPr>
            <a:spLocks noGrp="1"/>
          </p:cNvSpPr>
          <p:nvPr>
            <p:ph type="title" idx="4294967295"/>
          </p:nvPr>
        </p:nvSpPr>
        <p:spPr>
          <a:xfrm>
            <a:off x="1447800" y="304800"/>
            <a:ext cx="6477000" cy="1068388"/>
          </a:xfrm>
        </p:spPr>
        <p:txBody>
          <a:bodyPr anchor="t">
            <a:normAutofit fontScale="90000"/>
          </a:bodyPr>
          <a:lstStyle/>
          <a:p>
            <a:pPr eaLnBrk="1" hangingPunct="1">
              <a:defRPr/>
            </a:pPr>
            <a:r>
              <a:rPr lang="ru-RU" sz="3600" b="1" dirty="0" smtClean="0"/>
              <a:t> </a:t>
            </a:r>
            <a:r>
              <a:rPr lang="ru-RU" sz="2800" b="1" dirty="0" smtClean="0"/>
              <a:t>РАЗВИТИЕ ВОСПРИЯТИЯ СЕНСОРНЫХ ЭТАЛОНОВ ВКЛЮЧАЕТ В СЕБЯ ДВА ОСНОВНЫХ КОМПОНЕНТА:</a:t>
            </a:r>
            <a:br>
              <a:rPr lang="ru-RU" sz="2800" b="1" dirty="0" smtClean="0"/>
            </a:br>
            <a:endParaRPr lang="ru-RU" sz="2800" b="1" dirty="0" smtClean="0"/>
          </a:p>
        </p:txBody>
      </p:sp>
      <p:sp>
        <p:nvSpPr>
          <p:cNvPr id="17412" name="Текст 2"/>
          <p:cNvSpPr>
            <a:spLocks noGrp="1"/>
          </p:cNvSpPr>
          <p:nvPr>
            <p:ph type="body" idx="4294967295"/>
          </p:nvPr>
        </p:nvSpPr>
        <p:spPr>
          <a:xfrm>
            <a:off x="381000" y="1633538"/>
            <a:ext cx="7696200" cy="4386262"/>
          </a:xfrm>
        </p:spPr>
        <p:txBody>
          <a:bodyPr anchor="b"/>
          <a:lstStyle/>
          <a:p>
            <a:pPr marL="0" indent="0" eaLnBrk="1" hangingPunct="1">
              <a:spcBef>
                <a:spcPct val="0"/>
              </a:spcBef>
              <a:buFont typeface="Wingdings" pitchFamily="2" charset="2"/>
              <a:buNone/>
              <a:defRPr/>
            </a:pPr>
            <a:endParaRPr lang="ru-RU" sz="2000" smtClean="0">
              <a:solidFill>
                <a:srgbClr val="B95C00"/>
              </a:solidFill>
            </a:endParaRPr>
          </a:p>
        </p:txBody>
      </p:sp>
      <p:sp>
        <p:nvSpPr>
          <p:cNvPr id="6" name="Капля 5"/>
          <p:cNvSpPr/>
          <p:nvPr/>
        </p:nvSpPr>
        <p:spPr>
          <a:xfrm>
            <a:off x="457200" y="2743200"/>
            <a:ext cx="3429000" cy="3200400"/>
          </a:xfrm>
          <a:prstGeom prst="teardrop">
            <a:avLst>
              <a:gd name="adj" fmla="val 14117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b="1" dirty="0">
                <a:solidFill>
                  <a:srgbClr val="FFFF00"/>
                </a:solidFill>
                <a:effectLst>
                  <a:outerShdw blurRad="38100" dist="38100" dir="2700000" algn="tl">
                    <a:srgbClr val="000000">
                      <a:alpha val="43137"/>
                    </a:srgbClr>
                  </a:outerShdw>
                </a:effectLst>
                <a:latin typeface="Calibri" pitchFamily="34" charset="0"/>
              </a:rPr>
              <a:t>формирование и совершенствование представлений о разновидностях свойств предметов, выполняющих функцию сенсорных эталонов;</a:t>
            </a:r>
          </a:p>
        </p:txBody>
      </p:sp>
      <p:sp>
        <p:nvSpPr>
          <p:cNvPr id="7" name="Капля 6"/>
          <p:cNvSpPr/>
          <p:nvPr/>
        </p:nvSpPr>
        <p:spPr>
          <a:xfrm>
            <a:off x="4373563" y="2743200"/>
            <a:ext cx="3352800" cy="3200400"/>
          </a:xfrm>
          <a:prstGeom prst="teardrop">
            <a:avLst>
              <a:gd name="adj" fmla="val 12721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dirty="0">
                <a:solidFill>
                  <a:srgbClr val="B95C00"/>
                </a:solidFill>
                <a:latin typeface="Calibri" pitchFamily="34" charset="0"/>
              </a:rPr>
              <a:t>     </a:t>
            </a:r>
            <a:r>
              <a:rPr lang="ru-RU" dirty="0">
                <a:solidFill>
                  <a:srgbClr val="FF00FF"/>
                </a:solidFill>
                <a:latin typeface="Calibri" pitchFamily="34" charset="0"/>
              </a:rPr>
              <a:t> </a:t>
            </a:r>
            <a:r>
              <a:rPr lang="ru-RU" b="1" dirty="0">
                <a:solidFill>
                  <a:srgbClr val="FFFF00"/>
                </a:solidFill>
                <a:effectLst>
                  <a:outerShdw blurRad="38100" dist="38100" dir="2700000" algn="tl">
                    <a:srgbClr val="000000">
                      <a:alpha val="43137"/>
                    </a:srgbClr>
                  </a:outerShdw>
                </a:effectLst>
                <a:latin typeface="Calibri" pitchFamily="34" charset="0"/>
              </a:rPr>
              <a:t>формирование и совершенствование самих перцептивных</a:t>
            </a:r>
            <a:r>
              <a:rPr lang="ru-RU" b="1" dirty="0">
                <a:solidFill>
                  <a:srgbClr val="FFFF00"/>
                </a:solidFill>
                <a:effectLst>
                  <a:outerShdw blurRad="38100" dist="38100" dir="2700000" algn="tl">
                    <a:srgbClr val="000000">
                      <a:alpha val="43137"/>
                    </a:srgbClr>
                  </a:outerShdw>
                </a:effectLst>
              </a:rPr>
              <a:t> </a:t>
            </a:r>
            <a:r>
              <a:rPr lang="ru-RU" b="1" dirty="0">
                <a:solidFill>
                  <a:srgbClr val="FFFF00"/>
                </a:solidFill>
                <a:effectLst>
                  <a:outerShdw blurRad="38100" dist="38100" dir="2700000" algn="tl">
                    <a:srgbClr val="000000">
                      <a:alpha val="43137"/>
                    </a:srgbClr>
                  </a:outerShdw>
                </a:effectLst>
                <a:latin typeface="Calibri" pitchFamily="34" charset="0"/>
              </a:rPr>
              <a:t>действий, необходимых для использования эталонов при анализе свойств реальных предметов.</a:t>
            </a:r>
            <a:br>
              <a:rPr lang="ru-RU" b="1" dirty="0">
                <a:solidFill>
                  <a:srgbClr val="FFFF00"/>
                </a:solidFill>
                <a:effectLst>
                  <a:outerShdw blurRad="38100" dist="38100" dir="2700000" algn="tl">
                    <a:srgbClr val="000000">
                      <a:alpha val="43137"/>
                    </a:srgbClr>
                  </a:outerShdw>
                </a:effectLst>
                <a:latin typeface="Calibri" pitchFamily="34" charset="0"/>
              </a:rPr>
            </a:br>
            <a:endParaRPr lang="ru-RU" b="1" dirty="0">
              <a:solidFill>
                <a:srgbClr val="FFFF00"/>
              </a:solidFill>
              <a:effectLst>
                <a:outerShdw blurRad="38100" dist="38100" dir="2700000" algn="tl">
                  <a:srgbClr val="000000">
                    <a:alpha val="43137"/>
                  </a:srgbClr>
                </a:outerShdw>
              </a:effectLst>
              <a:latin typeface="Calibri" pitchFamily="34" charset="0"/>
            </a:endParaRPr>
          </a:p>
        </p:txBody>
      </p:sp>
    </p:spTree>
  </p:cSld>
  <p:clrMapOvr>
    <a:masterClrMapping/>
  </p:clrMapOvr>
  <p:transition advClick="0" advTm="1525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ppt_x</p:attrName>
                                        </p:attrNameLst>
                                      </p:cBhvr>
                                      <p:tavLst>
                                        <p:tav tm="0">
                                          <p:val>
                                            <p:strVal val="#ppt_x"/>
                                          </p:val>
                                        </p:tav>
                                        <p:tav tm="100000">
                                          <p:val>
                                            <p:strVal val="#ppt_x"/>
                                          </p:val>
                                        </p:tav>
                                      </p:tavLst>
                                    </p:anim>
                                    <p:anim calcmode="lin" valueType="num">
                                      <p:cBhvr>
                                        <p:cTn id="9" dur="2000" fill="hold"/>
                                        <p:tgtEl>
                                          <p:spTgt spid="5"/>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2000"/>
                                        <p:tgtEl>
                                          <p:spTgt spid="2"/>
                                        </p:tgtEl>
                                      </p:cBhvr>
                                    </p:animEffect>
                                    <p:anim calcmode="lin" valueType="num">
                                      <p:cBhvr>
                                        <p:cTn id="13" dur="2000" fill="hold"/>
                                        <p:tgtEl>
                                          <p:spTgt spid="2"/>
                                        </p:tgtEl>
                                        <p:attrNameLst>
                                          <p:attrName>ppt_x</p:attrName>
                                        </p:attrNameLst>
                                      </p:cBhvr>
                                      <p:tavLst>
                                        <p:tav tm="0">
                                          <p:val>
                                            <p:strVal val="#ppt_x"/>
                                          </p:val>
                                        </p:tav>
                                        <p:tav tm="100000">
                                          <p:val>
                                            <p:strVal val="#ppt_x"/>
                                          </p:val>
                                        </p:tav>
                                      </p:tavLst>
                                    </p:anim>
                                    <p:anim calcmode="lin" valueType="num">
                                      <p:cBhvr>
                                        <p:cTn id="14" dur="2000" fill="hold"/>
                                        <p:tgtEl>
                                          <p:spTgt spid="2"/>
                                        </p:tgtEl>
                                        <p:attrNameLst>
                                          <p:attrName>ppt_y</p:attrName>
                                        </p:attrNameLst>
                                      </p:cBhvr>
                                      <p:tavLst>
                                        <p:tav tm="0">
                                          <p:val>
                                            <p:strVal val="#ppt_y-.1"/>
                                          </p:val>
                                        </p:tav>
                                        <p:tav tm="100000">
                                          <p:val>
                                            <p:strVal val="#ppt_y"/>
                                          </p:val>
                                        </p:tav>
                                      </p:tavLst>
                                    </p:anim>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anim calcmode="lin" valueType="num">
                                      <p:cBhvr>
                                        <p:cTn id="19" dur="2000" fill="hold"/>
                                        <p:tgtEl>
                                          <p:spTgt spid="6"/>
                                        </p:tgtEl>
                                        <p:attrNameLst>
                                          <p:attrName>ppt_x</p:attrName>
                                        </p:attrNameLst>
                                      </p:cBhvr>
                                      <p:tavLst>
                                        <p:tav tm="0">
                                          <p:val>
                                            <p:strVal val="#ppt_x"/>
                                          </p:val>
                                        </p:tav>
                                        <p:tav tm="100000">
                                          <p:val>
                                            <p:strVal val="#ppt_x"/>
                                          </p:val>
                                        </p:tav>
                                      </p:tavLst>
                                    </p:anim>
                                    <p:anim calcmode="lin" valueType="num">
                                      <p:cBhvr>
                                        <p:cTn id="20" dur="2000" fill="hold"/>
                                        <p:tgtEl>
                                          <p:spTgt spid="6"/>
                                        </p:tgtEl>
                                        <p:attrNameLst>
                                          <p:attrName>ppt_y</p:attrName>
                                        </p:attrNameLst>
                                      </p:cBhvr>
                                      <p:tavLst>
                                        <p:tav tm="0">
                                          <p:val>
                                            <p:strVal val="#ppt_y-.1"/>
                                          </p:val>
                                        </p:tav>
                                        <p:tav tm="100000">
                                          <p:val>
                                            <p:strVal val="#ppt_y"/>
                                          </p:val>
                                        </p:tav>
                                      </p:tavLst>
                                    </p:anim>
                                  </p:childTnLst>
                                </p:cTn>
                              </p:par>
                            </p:childTnLst>
                          </p:cTn>
                        </p:par>
                        <p:par>
                          <p:cTn id="21" fill="hold">
                            <p:stCondLst>
                              <p:cond delay="4000"/>
                            </p:stCondLst>
                            <p:childTnLst>
                              <p:par>
                                <p:cTn id="22" presetID="47" presetClass="entr" presetSubtype="0" fill="hold" grpId="0" nodeType="after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fade">
                                      <p:cBhvr>
                                        <p:cTn id="24" dur="2000"/>
                                        <p:tgtEl>
                                          <p:spTgt spid="7"/>
                                        </p:tgtEl>
                                      </p:cBhvr>
                                    </p:animEffect>
                                    <p:anim calcmode="lin" valueType="num">
                                      <p:cBhvr>
                                        <p:cTn id="25" dur="2000" fill="hold"/>
                                        <p:tgtEl>
                                          <p:spTgt spid="7"/>
                                        </p:tgtEl>
                                        <p:attrNameLst>
                                          <p:attrName>ppt_x</p:attrName>
                                        </p:attrNameLst>
                                      </p:cBhvr>
                                      <p:tavLst>
                                        <p:tav tm="0">
                                          <p:val>
                                            <p:strVal val="#ppt_x"/>
                                          </p:val>
                                        </p:tav>
                                        <p:tav tm="100000">
                                          <p:val>
                                            <p:strVal val="#ppt_x"/>
                                          </p:val>
                                        </p:tav>
                                      </p:tavLst>
                                    </p:anim>
                                    <p:anim calcmode="lin" valueType="num">
                                      <p:cBhvr>
                                        <p:cTn id="26" dur="2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P spid="6" grpId="0" animBg="1"/>
      <p:bldP spid="7" grpId="0" animBg="1"/>
    </p:bldLst>
  </p:timing>
</p:sld>
</file>

<file path=ppt/theme/theme1.xml><?xml version="1.0" encoding="utf-8"?>
<a:theme xmlns:a="http://schemas.openxmlformats.org/drawingml/2006/main" name="Точки">
  <a:themeElements>
    <a:clrScheme name="Точки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fontScheme name="Точк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Точки 1">
        <a:dk1>
          <a:srgbClr val="00008A"/>
        </a:dk1>
        <a:lt1>
          <a:srgbClr val="FFFFFF"/>
        </a:lt1>
        <a:dk2>
          <a:srgbClr val="000099"/>
        </a:dk2>
        <a:lt2>
          <a:srgbClr val="FFFFFF"/>
        </a:lt2>
        <a:accent1>
          <a:srgbClr val="0099FF"/>
        </a:accent1>
        <a:accent2>
          <a:srgbClr val="00007A"/>
        </a:accent2>
        <a:accent3>
          <a:srgbClr val="AAAACA"/>
        </a:accent3>
        <a:accent4>
          <a:srgbClr val="DADADA"/>
        </a:accent4>
        <a:accent5>
          <a:srgbClr val="AACAFF"/>
        </a:accent5>
        <a:accent6>
          <a:srgbClr val="00006E"/>
        </a:accent6>
        <a:hlink>
          <a:srgbClr val="EAEAEA"/>
        </a:hlink>
        <a:folHlink>
          <a:srgbClr val="FFCC00"/>
        </a:folHlink>
      </a:clrScheme>
      <a:clrMap bg1="dk2" tx1="lt1" bg2="dk1" tx2="lt2" accent1="accent1" accent2="accent2" accent3="accent3" accent4="accent4" accent5="accent5" accent6="accent6" hlink="hlink" folHlink="folHlink"/>
    </a:extraClrScheme>
    <a:extraClrScheme>
      <a:clrScheme name="Точки 2">
        <a:dk1>
          <a:srgbClr val="5B5B89"/>
        </a:dk1>
        <a:lt1>
          <a:srgbClr val="FFFFFF"/>
        </a:lt1>
        <a:dk2>
          <a:srgbClr val="666699"/>
        </a:dk2>
        <a:lt2>
          <a:srgbClr val="DFDEF6"/>
        </a:lt2>
        <a:accent1>
          <a:srgbClr val="6666FF"/>
        </a:accent1>
        <a:accent2>
          <a:srgbClr val="52527C"/>
        </a:accent2>
        <a:accent3>
          <a:srgbClr val="B8B8CA"/>
        </a:accent3>
        <a:accent4>
          <a:srgbClr val="DADADA"/>
        </a:accent4>
        <a:accent5>
          <a:srgbClr val="B8B8FF"/>
        </a:accent5>
        <a:accent6>
          <a:srgbClr val="494970"/>
        </a:accent6>
        <a:hlink>
          <a:srgbClr val="9999FF"/>
        </a:hlink>
        <a:folHlink>
          <a:srgbClr val="CCCCFF"/>
        </a:folHlink>
      </a:clrScheme>
      <a:clrMap bg1="dk2" tx1="lt1" bg2="dk1" tx2="lt2" accent1="accent1" accent2="accent2" accent3="accent3" accent4="accent4" accent5="accent5" accent6="accent6" hlink="hlink" folHlink="folHlink"/>
    </a:extraClrScheme>
    <a:extraClrScheme>
      <a:clrScheme name="Точки 3">
        <a:dk1>
          <a:srgbClr val="700000"/>
        </a:dk1>
        <a:lt1>
          <a:srgbClr val="FFFFFF"/>
        </a:lt1>
        <a:dk2>
          <a:srgbClr val="800000"/>
        </a:dk2>
        <a:lt2>
          <a:srgbClr val="FFFFCC"/>
        </a:lt2>
        <a:accent1>
          <a:srgbClr val="BE7960"/>
        </a:accent1>
        <a:accent2>
          <a:srgbClr val="600000"/>
        </a:accent2>
        <a:accent3>
          <a:srgbClr val="C0AAAA"/>
        </a:accent3>
        <a:accent4>
          <a:srgbClr val="DADADA"/>
        </a:accent4>
        <a:accent5>
          <a:srgbClr val="DBBEB6"/>
        </a:accent5>
        <a:accent6>
          <a:srgbClr val="560000"/>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Точки 4">
        <a:dk1>
          <a:srgbClr val="000000"/>
        </a:dk1>
        <a:lt1>
          <a:srgbClr val="FDEB9D"/>
        </a:lt1>
        <a:dk2>
          <a:srgbClr val="000000"/>
        </a:dk2>
        <a:lt2>
          <a:srgbClr val="E0CE82"/>
        </a:lt2>
        <a:accent1>
          <a:srgbClr val="EAEAEA"/>
        </a:accent1>
        <a:accent2>
          <a:srgbClr val="C2B476"/>
        </a:accent2>
        <a:accent3>
          <a:srgbClr val="FEF3CC"/>
        </a:accent3>
        <a:accent4>
          <a:srgbClr val="000000"/>
        </a:accent4>
        <a:accent5>
          <a:srgbClr val="F3F3F3"/>
        </a:accent5>
        <a:accent6>
          <a:srgbClr val="B0A36A"/>
        </a:accent6>
        <a:hlink>
          <a:srgbClr val="A47900"/>
        </a:hlink>
        <a:folHlink>
          <a:srgbClr val="8C8900"/>
        </a:folHlink>
      </a:clrScheme>
      <a:clrMap bg1="lt1" tx1="dk1" bg2="lt2" tx2="dk2" accent1="accent1" accent2="accent2" accent3="accent3" accent4="accent4" accent5="accent5" accent6="accent6" hlink="hlink" folHlink="folHlink"/>
    </a:extraClrScheme>
    <a:extraClrScheme>
      <a:clrScheme name="Точки 5">
        <a:dk1>
          <a:srgbClr val="5B5E52"/>
        </a:dk1>
        <a:lt1>
          <a:srgbClr val="FFFFFF"/>
        </a:lt1>
        <a:dk2>
          <a:srgbClr val="686B5D"/>
        </a:dk2>
        <a:lt2>
          <a:srgbClr val="CCD5C7"/>
        </a:lt2>
        <a:accent1>
          <a:srgbClr val="809EA8"/>
        </a:accent1>
        <a:accent2>
          <a:srgbClr val="4F5147"/>
        </a:accent2>
        <a:accent3>
          <a:srgbClr val="B9BAB6"/>
        </a:accent3>
        <a:accent4>
          <a:srgbClr val="DADADA"/>
        </a:accent4>
        <a:accent5>
          <a:srgbClr val="C0CCD1"/>
        </a:accent5>
        <a:accent6>
          <a:srgbClr val="47493F"/>
        </a:accent6>
        <a:hlink>
          <a:srgbClr val="AAA854"/>
        </a:hlink>
        <a:folHlink>
          <a:srgbClr val="E1D09F"/>
        </a:folHlink>
      </a:clrScheme>
      <a:clrMap bg1="dk2" tx1="lt1" bg2="dk1" tx2="lt2" accent1="accent1" accent2="accent2" accent3="accent3" accent4="accent4" accent5="accent5" accent6="accent6" hlink="hlink" folHlink="folHlink"/>
    </a:extraClrScheme>
    <a:extraClrScheme>
      <a:clrScheme name="Точки 6">
        <a:dk1>
          <a:srgbClr val="46532B"/>
        </a:dk1>
        <a:lt1>
          <a:srgbClr val="FFFFFF"/>
        </a:lt1>
        <a:dk2>
          <a:srgbClr val="4E5D31"/>
        </a:dk2>
        <a:lt2>
          <a:srgbClr val="FFFFCC"/>
        </a:lt2>
        <a:accent1>
          <a:srgbClr val="8F8C00"/>
        </a:accent1>
        <a:accent2>
          <a:srgbClr val="424F29"/>
        </a:accent2>
        <a:accent3>
          <a:srgbClr val="B2B6AD"/>
        </a:accent3>
        <a:accent4>
          <a:srgbClr val="DADADA"/>
        </a:accent4>
        <a:accent5>
          <a:srgbClr val="C6C5AA"/>
        </a:accent5>
        <a:accent6>
          <a:srgbClr val="3B4724"/>
        </a:accent6>
        <a:hlink>
          <a:srgbClr val="33CC33"/>
        </a:hlink>
        <a:folHlink>
          <a:srgbClr val="00A1B2"/>
        </a:folHlink>
      </a:clrScheme>
      <a:clrMap bg1="dk2" tx1="lt1" bg2="dk1" tx2="lt2" accent1="accent1" accent2="accent2" accent3="accent3" accent4="accent4" accent5="accent5" accent6="accent6" hlink="hlink" folHlink="folHlink"/>
    </a:extraClrScheme>
    <a:extraClrScheme>
      <a:clrScheme name="Точки 7">
        <a:dk1>
          <a:srgbClr val="007673"/>
        </a:dk1>
        <a:lt1>
          <a:srgbClr val="FFFFFF"/>
        </a:lt1>
        <a:dk2>
          <a:srgbClr val="008080"/>
        </a:dk2>
        <a:lt2>
          <a:srgbClr val="FFFF99"/>
        </a:lt2>
        <a:accent1>
          <a:srgbClr val="33CCCC"/>
        </a:accent1>
        <a:accent2>
          <a:srgbClr val="006462"/>
        </a:accent2>
        <a:accent3>
          <a:srgbClr val="AAC0C0"/>
        </a:accent3>
        <a:accent4>
          <a:srgbClr val="DADADA"/>
        </a:accent4>
        <a:accent5>
          <a:srgbClr val="ADE2E2"/>
        </a:accent5>
        <a:accent6>
          <a:srgbClr val="005A58"/>
        </a:accent6>
        <a:hlink>
          <a:srgbClr val="FFCC00"/>
        </a:hlink>
        <a:folHlink>
          <a:srgbClr val="CC3300"/>
        </a:folHlink>
      </a:clrScheme>
      <a:clrMap bg1="dk2" tx1="lt1" bg2="dk1" tx2="lt2" accent1="accent1" accent2="accent2" accent3="accent3" accent4="accent4" accent5="accent5" accent6="accent6" hlink="hlink" folHlink="folHlink"/>
    </a:extraClrScheme>
    <a:extraClrScheme>
      <a:clrScheme name="Точки 8">
        <a:dk1>
          <a:srgbClr val="000000"/>
        </a:dk1>
        <a:lt1>
          <a:srgbClr val="E6F8F4"/>
        </a:lt1>
        <a:dk2>
          <a:srgbClr val="000000"/>
        </a:dk2>
        <a:lt2>
          <a:srgbClr val="C5DBD6"/>
        </a:lt2>
        <a:accent1>
          <a:srgbClr val="CCFF99"/>
        </a:accent1>
        <a:accent2>
          <a:srgbClr val="ACBAB7"/>
        </a:accent2>
        <a:accent3>
          <a:srgbClr val="F0FBF8"/>
        </a:accent3>
        <a:accent4>
          <a:srgbClr val="000000"/>
        </a:accent4>
        <a:accent5>
          <a:srgbClr val="E2FFCA"/>
        </a:accent5>
        <a:accent6>
          <a:srgbClr val="9BA8A6"/>
        </a:accent6>
        <a:hlink>
          <a:srgbClr val="008080"/>
        </a:hlink>
        <a:folHlink>
          <a:srgbClr val="0066CC"/>
        </a:folHlink>
      </a:clrScheme>
      <a:clrMap bg1="lt1" tx1="dk1" bg2="lt2" tx2="dk2" accent1="accent1" accent2="accent2" accent3="accent3" accent4="accent4" accent5="accent5" accent6="accent6" hlink="hlink" folHlink="folHlink"/>
    </a:extraClrScheme>
    <a:extraClrScheme>
      <a:clrScheme name="Точки 9">
        <a:dk1>
          <a:srgbClr val="000000"/>
        </a:dk1>
        <a:lt1>
          <a:srgbClr val="EAEAEA"/>
        </a:lt1>
        <a:dk2>
          <a:srgbClr val="000000"/>
        </a:dk2>
        <a:lt2>
          <a:srgbClr val="D1D1D1"/>
        </a:lt2>
        <a:accent1>
          <a:srgbClr val="CCECFF"/>
        </a:accent1>
        <a:accent2>
          <a:srgbClr val="B2B2B2"/>
        </a:accent2>
        <a:accent3>
          <a:srgbClr val="F3F3F3"/>
        </a:accent3>
        <a:accent4>
          <a:srgbClr val="000000"/>
        </a:accent4>
        <a:accent5>
          <a:srgbClr val="E2F4FF"/>
        </a:accent5>
        <a:accent6>
          <a:srgbClr val="A1A1A1"/>
        </a:accent6>
        <a:hlink>
          <a:srgbClr val="7200E4"/>
        </a:hlink>
        <a:folHlink>
          <a:srgbClr val="0033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Trek</Template>
  <TotalTime>644</TotalTime>
  <Words>204</Words>
  <Application>Microsoft Office PowerPoint</Application>
  <PresentationFormat>Экран (4:3)</PresentationFormat>
  <Paragraphs>47</Paragraphs>
  <Slides>11</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11</vt:i4>
      </vt:variant>
    </vt:vector>
  </HeadingPairs>
  <TitlesOfParts>
    <vt:vector size="15" baseType="lpstr">
      <vt:lpstr>Arial</vt:lpstr>
      <vt:lpstr>Wingdings</vt:lpstr>
      <vt:lpstr>Calibri</vt:lpstr>
      <vt:lpstr>Точки</vt:lpstr>
      <vt:lpstr>Развитие сенсорных способностей дошкольников посредством  танцевально – игровой деятельности</vt:lpstr>
      <vt:lpstr>Слайд 2</vt:lpstr>
      <vt:lpstr>  СЕНСОРНОЕ ВОСПИТАНИЕ, направленное на формирование полноценного восприятия окружающей действительности, служит основой познания мира, первой ступенью которого является чувственный опыт. Успешность умственного, физического, эстетического воспитания зависит от уровня сенсорного развития детей, т.е от того, насколько совершенно ребенок слышит, видит, осязает окружающее. Cенсорное развитие связано не только с формированием умственных способностей ребенка, развитием его речи, оно оказывает сильнейшее влияние на становление эстетических и нравственных чувств. Воспринимая красоту, ребенок становится чутким ценителем прекрасного. А для этого необходимо развивать его вкус на лучших образцах музыки, танцев, живописи, живого художественного слова. </vt:lpstr>
      <vt:lpstr> ЗАДАЧИ  СЕНСОРНОГО  РАЗВИТИЯ  ДЕТЕЙ ПОСРЕДСТВОМ ТАНЦЕВАЛЬНО – ИГРОВОЙ ДЕЯТЕЛЬНОСТИ</vt:lpstr>
      <vt:lpstr>СЕНСОРНОЕ ВОСПРИЯТИЕ ДЕТЕЙ ПОСРЕДСТВОМ ТАНЦЕВАЛЬНО-ИГРОВОЙ ДЕЯТЕЛЬНОСТИ ОСУЩЕСТВЛЯЕТСЯ ЧЕРЕЗ РАЗНЫЕ ФОРМЫ РАБОТЫ:</vt:lpstr>
      <vt:lpstr>Праздники, развлечения!</vt:lpstr>
      <vt:lpstr>Слайд 7</vt:lpstr>
      <vt:lpstr>Слайд 8</vt:lpstr>
      <vt:lpstr> РАЗВИТИЕ ВОСПРИЯТИЯ СЕНСОРНЫХ ЭТАЛОНОВ ВКЛЮЧАЕТ В СЕБЯ ДВА ОСНОВНЫХ КОМПОНЕНТА: </vt:lpstr>
      <vt:lpstr>ПРОФИЛЬ ВОСПРИЯТИЯ МОЖНО ОПРЕДЕЛИТЬ СЛЕДУЮЩИМ ОБРАЗОМ:</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работы по сенсорному развитию с детьми раннего дошкольного возраста</dc:title>
  <cp:lastModifiedBy>UserXP</cp:lastModifiedBy>
  <cp:revision>66</cp:revision>
  <dcterms:modified xsi:type="dcterms:W3CDTF">2013-08-09T09:45:29Z</dcterms:modified>
</cp:coreProperties>
</file>