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2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3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Шаблоны для презентаций\эколо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22"/>
            <a:ext cx="9143999" cy="687944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1340768"/>
            <a:ext cx="7776864" cy="302433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12776"/>
            <a:ext cx="8715404" cy="3826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Зная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«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Азбуку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«Ау»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»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я в лесу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не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пропаду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(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ii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часть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).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21088"/>
            <a:ext cx="8167364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      Автор:</a:t>
            </a:r>
          </a:p>
          <a:p>
            <a:pPr algn="r"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Бондаренко Ольга Павловна –</a:t>
            </a:r>
          </a:p>
          <a:p>
            <a:pPr algn="r"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воспитатель </a:t>
            </a:r>
          </a:p>
          <a:p>
            <a:pPr algn="r">
              <a:defRPr/>
            </a:pP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589240"/>
            <a:ext cx="70567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МДОУ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«Детский сад № 63 комбинированного вида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75" y="6019800"/>
            <a:ext cx="6143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916832"/>
            <a:ext cx="4285856" cy="282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/>
          <a:srcRect b="4205"/>
          <a:stretch>
            <a:fillRect/>
          </a:stretch>
        </p:blipFill>
        <p:spPr bwMode="auto">
          <a:xfrm>
            <a:off x="4283968" y="3429000"/>
            <a:ext cx="4320480" cy="3024336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Горизонтальный свиток 12"/>
          <p:cNvSpPr/>
          <p:nvPr/>
        </p:nvSpPr>
        <p:spPr>
          <a:xfrm>
            <a:off x="2123728" y="260648"/>
            <a:ext cx="5040560" cy="1008112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Оставайтесь на месте.</a:t>
            </a:r>
          </a:p>
          <a:p>
            <a:pPr algn="ctr">
              <a:defRPr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 Спасатели  спешат на помощь.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2D8C6-835D-48CC-8DB8-EC56D279E8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75" y="6019800"/>
            <a:ext cx="6143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1331913" y="404813"/>
            <a:ext cx="6335712" cy="714375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Повтори три правила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«Азбуки «АУ» </a:t>
            </a: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44343">
            <a:off x="655804" y="1967069"/>
            <a:ext cx="2860063" cy="2821753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29526">
            <a:off x="5658914" y="1901155"/>
            <a:ext cx="2773987" cy="3018751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4046" y="3716203"/>
            <a:ext cx="2966004" cy="2769069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2D8C6-835D-48CC-8DB8-EC56D279E83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75" y="6019800"/>
            <a:ext cx="6143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555776" y="332656"/>
            <a:ext cx="3888432" cy="936104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Запомни!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412776"/>
            <a:ext cx="3960440" cy="442637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59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поможет «Азбука «АУ» »</dc:title>
  <dc:creator>пользователь</dc:creator>
  <cp:lastModifiedBy>пользователь</cp:lastModifiedBy>
  <cp:revision>9</cp:revision>
  <dcterms:created xsi:type="dcterms:W3CDTF">2012-12-14T17:53:29Z</dcterms:created>
  <dcterms:modified xsi:type="dcterms:W3CDTF">2012-12-14T18:39:13Z</dcterms:modified>
</cp:coreProperties>
</file>