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9" r:id="rId4"/>
    <p:sldId id="274" r:id="rId5"/>
    <p:sldId id="268" r:id="rId6"/>
    <p:sldId id="275" r:id="rId7"/>
    <p:sldId id="277" r:id="rId8"/>
    <p:sldId id="279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83" d="100"/>
          <a:sy n="83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AAC551-9A91-4DBA-8F0D-2D6D824012F0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46C8-2865-43BD-98B4-7B9EFD8BC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69A0-C399-48D4-91BC-3FF3A0ED0318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4F17-0BE7-483B-8D38-A70EE0482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FCB5-9423-4A2A-A5FD-77ABA73F85D5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9242-9706-4826-B0C3-0B32E1305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67B4-8F3A-42C3-BE32-007152E7E5EC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78E8-DC5D-4D8B-A001-17AA7AFFD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B7A6-E466-4346-9703-91425E75D796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2C92-D7B8-4459-B01B-C1597191A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7C98-14C4-47E4-BD51-BAC7DD7DEE6F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2F8D-1FDF-4DDC-90C7-FE3009150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1A78-D865-438A-AE32-82037E020237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8E0E-4FE7-4372-B9EB-494FDFFCA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F9EE-7BB3-46C4-A10D-FF0028636E97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D271-BA61-4241-B0C8-C10D0350B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E03F-EC75-42E7-8197-D327AC199806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ECA4-71DD-409C-9AEA-1BF994992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5FCF-7164-4520-AD0C-1733CEB111F8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0D68-3ACF-4C42-BB0F-316A71DF2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79D7-E235-4CC1-A61B-C08736122C73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EA89-A444-4B48-BB80-2AD1DFBD3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A088-A454-448B-9EBF-FAF9D2F0A076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1E01-5AB5-42C8-8196-F612126D8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806B0-0AFE-4A91-89BB-27E99E9B57CC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A38A5-02C4-4236-A83A-160CCF16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7;&#1086;&#1083;&#1100;&#1079;&#1086;&#1074;&#1072;&#1090;&#1077;&#1083;&#1100;\Desktop\&#1055;&#1088;&#1077;&#1079;&#1077;&#1085;&#1090;&#1072;&#1094;&#1080;&#1103;%20&#1073;&#1077;&#1079;&#1086;&#1087;&#1072;&#1089;&#1085;&#1086;&#1089;&#1090;&#1100;%20&#1076;&#1077;&#1090;&#1077;&#1081;%20&#1074;%20&#1087;&#1088;&#1080;&#1088;&#1086;&#1076;&#1077;\&#1076;&#1077;&#1090;&#1089;&#1082;&#1072;&#1103;_&#1087;&#1077;&#1089;&#1085;&#1103;_-_&#1055;&#1080;&#1085;&#1075;&#1074;&#1080;&#1085;&#1099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75" y="6019800"/>
            <a:ext cx="6143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1412776"/>
            <a:ext cx="8715404" cy="3826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Зная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«</a:t>
            </a:r>
            <a:r>
              <a:rPr lang="ru-RU" sz="6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Азбуку</a:t>
            </a:r>
            <a:r>
              <a:rPr lang="ru-RU" sz="6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ru-RU" sz="6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«Ау»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»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,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я в лесу 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не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пропаду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(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I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часть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).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  <a:p>
            <a:pPr algn="ctr"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8318" y="4293096"/>
            <a:ext cx="8167364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            Автор:</a:t>
            </a:r>
          </a:p>
          <a:p>
            <a:pPr algn="r"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      Бондаренко Ольга Павловна –</a:t>
            </a:r>
          </a:p>
          <a:p>
            <a:pPr algn="r"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воспитатель </a:t>
            </a:r>
          </a:p>
          <a:p>
            <a:pPr algn="r">
              <a:defRPr/>
            </a:pP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5589240"/>
            <a:ext cx="70567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МБДОУ «Детский сад № 63 комбинированного вида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Нам поможет </a:t>
            </a:r>
            <a:r>
              <a:rPr lang="ru-RU" sz="4000" b="1" smtClean="0">
                <a:solidFill>
                  <a:srgbClr val="C00000"/>
                </a:solidFill>
              </a:rPr>
              <a:t>«Азбука «АУ» </a:t>
            </a:r>
            <a:r>
              <a:rPr lang="ru-RU" sz="4000" b="1" smtClean="0">
                <a:solidFill>
                  <a:srgbClr val="006600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A0121-FDF7-46FD-8D4A-D956C2064A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 t="3780" r="2618" b="3611"/>
          <a:stretch>
            <a:fillRect/>
          </a:stretch>
        </p:blipFill>
        <p:spPr bwMode="auto">
          <a:xfrm>
            <a:off x="899592" y="1772816"/>
            <a:ext cx="7391842" cy="476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 rot="-974111">
            <a:off x="1543050" y="2570163"/>
            <a:ext cx="267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Правило №2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 rot="-1004964">
            <a:off x="4506913" y="2281238"/>
            <a:ext cx="25447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«Сигнализируй»</a:t>
            </a:r>
          </a:p>
          <a:p>
            <a:pPr algn="ctr"/>
            <a:endParaRPr lang="ru-RU" b="1">
              <a:solidFill>
                <a:srgbClr val="006600"/>
              </a:solidFill>
            </a:endParaRPr>
          </a:p>
          <a:p>
            <a:pPr algn="ctr"/>
            <a:r>
              <a:rPr lang="ru-RU" b="1">
                <a:solidFill>
                  <a:srgbClr val="006600"/>
                </a:solidFill>
              </a:rPr>
              <a:t>Распознавательные знаки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можно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выложить  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на земле.</a:t>
            </a:r>
          </a:p>
        </p:txBody>
      </p:sp>
      <p:pic>
        <p:nvPicPr>
          <p:cNvPr id="11" name="Содержимое 5" descr="Ветки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671669">
            <a:off x="1744663" y="3105150"/>
            <a:ext cx="2757487" cy="2387600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6" descr="Камни.jpg"/>
          <p:cNvPicPr>
            <a:picLocks noChangeAspect="1"/>
          </p:cNvPicPr>
          <p:nvPr/>
        </p:nvPicPr>
        <p:blipFill>
          <a:blip r:embed="rId4" cstate="screen"/>
          <a:srcRect t="-555"/>
          <a:stretch>
            <a:fillRect/>
          </a:stretch>
        </p:blipFill>
        <p:spPr>
          <a:xfrm rot="20632716">
            <a:off x="1720850" y="3122613"/>
            <a:ext cx="2794000" cy="2366962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F:\Скан март\Шишк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14336">
            <a:off x="1724025" y="3089275"/>
            <a:ext cx="2811463" cy="2462213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Нам поможет </a:t>
            </a:r>
            <a:r>
              <a:rPr lang="ru-RU" sz="4000" b="1" smtClean="0">
                <a:solidFill>
                  <a:srgbClr val="C00000"/>
                </a:solidFill>
              </a:rPr>
              <a:t>«Азбука АУ» </a:t>
            </a:r>
            <a:r>
              <a:rPr lang="ru-RU" sz="4000" b="1" smtClean="0">
                <a:solidFill>
                  <a:srgbClr val="006600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CF7D9-7564-480F-8FEF-C97A468DCF4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 t="3780" r="2618" b="3611"/>
          <a:stretch>
            <a:fillRect/>
          </a:stretch>
        </p:blipFill>
        <p:spPr bwMode="auto">
          <a:xfrm>
            <a:off x="899592" y="1700808"/>
            <a:ext cx="748295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 rot="-974111">
            <a:off x="1547813" y="2528888"/>
            <a:ext cx="2482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Правило №3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 rot="-1004964">
            <a:off x="4725988" y="2390775"/>
            <a:ext cx="22891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006600"/>
                </a:solidFill>
              </a:rPr>
              <a:t>«Согрейся»</a:t>
            </a:r>
          </a:p>
          <a:p>
            <a:pPr algn="r"/>
            <a:endParaRPr lang="ru-RU" sz="2800" b="1">
              <a:solidFill>
                <a:srgbClr val="006600"/>
              </a:solidFill>
            </a:endParaRPr>
          </a:p>
          <a:p>
            <a:pPr algn="ctr"/>
            <a:r>
              <a:rPr lang="ru-RU" sz="1600" b="1">
                <a:solidFill>
                  <a:srgbClr val="006600"/>
                </a:solidFill>
              </a:rPr>
              <a:t>От холода спасаясь,</a:t>
            </a:r>
          </a:p>
          <a:p>
            <a:pPr algn="ctr"/>
            <a:r>
              <a:rPr lang="ru-RU" sz="1600" b="1">
                <a:solidFill>
                  <a:srgbClr val="006600"/>
                </a:solidFill>
              </a:rPr>
              <a:t>От ветра и дождя,</a:t>
            </a:r>
          </a:p>
          <a:p>
            <a:pPr algn="ctr"/>
            <a:r>
              <a:rPr lang="ru-RU" sz="1600" b="1">
                <a:solidFill>
                  <a:srgbClr val="006600"/>
                </a:solidFill>
              </a:rPr>
              <a:t>Построй себе шалашик –</a:t>
            </a:r>
          </a:p>
          <a:p>
            <a:pPr algn="ctr"/>
            <a:r>
              <a:rPr lang="ru-RU" sz="1600" b="1">
                <a:solidFill>
                  <a:srgbClr val="006600"/>
                </a:solidFill>
              </a:rPr>
              <a:t>Укроет он тебя.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37764">
            <a:off x="1788828" y="3008230"/>
            <a:ext cx="2759856" cy="257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Нам поможет </a:t>
            </a:r>
            <a:r>
              <a:rPr lang="ru-RU" sz="4000" b="1" smtClean="0">
                <a:solidFill>
                  <a:srgbClr val="C00000"/>
                </a:solidFill>
              </a:rPr>
              <a:t>«Азбука «АУ» </a:t>
            </a:r>
            <a:r>
              <a:rPr lang="ru-RU" sz="4000" b="1" smtClean="0">
                <a:solidFill>
                  <a:srgbClr val="006600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85ECE-890F-4CAE-AF9E-84D4391866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screen"/>
          <a:srcRect t="3780" r="2618" b="3611"/>
          <a:stretch>
            <a:fillRect/>
          </a:stretch>
        </p:blipFill>
        <p:spPr bwMode="auto">
          <a:xfrm>
            <a:off x="855505" y="1556792"/>
            <a:ext cx="759463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 rot="-974111">
            <a:off x="1465263" y="2459038"/>
            <a:ext cx="24622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Правило №3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 rot="-1004964">
            <a:off x="4598988" y="2620963"/>
            <a:ext cx="24828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Танец</a:t>
            </a:r>
          </a:p>
          <a:p>
            <a:pPr algn="ctr"/>
            <a:r>
              <a:rPr lang="ru-RU" sz="2800" b="1">
                <a:solidFill>
                  <a:srgbClr val="006600"/>
                </a:solidFill>
              </a:rPr>
              <a:t>«Пингвины»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10444">
            <a:off x="1728134" y="3081487"/>
            <a:ext cx="2944347" cy="2205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детская_песня_-_Пингв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488" y="393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63DD9-EFFB-4E42-AD91-C7D52121956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619672" y="404664"/>
            <a:ext cx="5616624" cy="828672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Пошли ребята в лес за грибами 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827088" y="3141663"/>
            <a:ext cx="503237" cy="576262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84213" y="3573463"/>
            <a:ext cx="792162" cy="792162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84213" y="4076700"/>
            <a:ext cx="792162" cy="93503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7380288" y="5300663"/>
            <a:ext cx="720725" cy="720725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451725" y="4292600"/>
            <a:ext cx="576263" cy="71913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380288" y="4797425"/>
            <a:ext cx="720725" cy="71913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4" name="Picture 2" descr="C:\Users\Anna\Desktop\лес\i083cfd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75656" y="2060848"/>
            <a:ext cx="5898232" cy="4423674"/>
          </a:xfrm>
          <a:effectLst>
            <a:softEdge rad="112500"/>
          </a:effectLst>
        </p:spPr>
      </p:pic>
      <p:sp>
        <p:nvSpPr>
          <p:cNvPr id="15" name="Солнце 14"/>
          <p:cNvSpPr/>
          <p:nvPr/>
        </p:nvSpPr>
        <p:spPr>
          <a:xfrm>
            <a:off x="6732588" y="1700213"/>
            <a:ext cx="1512887" cy="1223962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1042988" y="1773238"/>
            <a:ext cx="1585912" cy="8636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492500" y="1916113"/>
            <a:ext cx="935038" cy="72072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1A2B4-A5D3-4577-A59D-3F78CD9C463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24075" y="188913"/>
            <a:ext cx="5400675" cy="1079500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332657"/>
            <a:ext cx="5112568" cy="940653"/>
          </a:xfrm>
          <a:prstGeom prst="horizontalScroll">
            <a:avLst/>
          </a:prstGeom>
          <a:noFill/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Насобирали полные корзинки грибов.</a:t>
            </a:r>
          </a:p>
          <a:p>
            <a:pPr algn="ctr"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Пришла пора домой возвращаться.</a:t>
            </a:r>
          </a:p>
        </p:txBody>
      </p:sp>
      <p:sp>
        <p:nvSpPr>
          <p:cNvPr id="17" name="Прямоугольный треугольник 16"/>
          <p:cNvSpPr/>
          <p:nvPr/>
        </p:nvSpPr>
        <p:spPr>
          <a:xfrm rot="7496380">
            <a:off x="919957" y="4274344"/>
            <a:ext cx="823912" cy="1003300"/>
          </a:xfrm>
          <a:prstGeom prst="rt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7826673">
            <a:off x="893763" y="4775200"/>
            <a:ext cx="876300" cy="955675"/>
          </a:xfrm>
          <a:prstGeom prst="rt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8019589">
            <a:off x="939800" y="5197475"/>
            <a:ext cx="914400" cy="914400"/>
          </a:xfrm>
          <a:prstGeom prst="rt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1763713" y="2276475"/>
            <a:ext cx="576262" cy="504825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1835150" y="1844675"/>
            <a:ext cx="360363" cy="576263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835150" y="2708275"/>
            <a:ext cx="504825" cy="504825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7" name="Picture 21" descr="C:\Users\Anna\Desktop\лес\1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1792536"/>
            <a:ext cx="4752528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Равнобедренный треугольник 28"/>
          <p:cNvSpPr/>
          <p:nvPr/>
        </p:nvSpPr>
        <p:spPr>
          <a:xfrm>
            <a:off x="3132138" y="3284538"/>
            <a:ext cx="574675" cy="647700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132138" y="3789363"/>
            <a:ext cx="574675" cy="503237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132138" y="4221163"/>
            <a:ext cx="574675" cy="647700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8B0B-CA9F-4243-9DE3-F79DA27E31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92275" y="333375"/>
            <a:ext cx="5256213" cy="935038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548680"/>
            <a:ext cx="5112568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А тропинку найти не могут</a:t>
            </a: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3492500" y="3068638"/>
            <a:ext cx="574675" cy="647700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492500" y="3860800"/>
            <a:ext cx="574675" cy="647700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492500" y="3573463"/>
            <a:ext cx="574675" cy="503237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2" name="Picture 2" descr="C:\Users\Anna\Desktop\лес\422957_1d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44824"/>
            <a:ext cx="7344816" cy="457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3812E-594E-44C0-B9FE-5F7D175313B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125" name="Рисунок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204864"/>
            <a:ext cx="4135438" cy="377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2339752" y="332656"/>
            <a:ext cx="4752528" cy="864096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Что  же делать? Как быть?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754814"/>
            <a:ext cx="3672408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8263" y="5084763"/>
            <a:ext cx="3311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00"/>
                </a:solidFill>
                <a:latin typeface="Comic Sans MS" pitchFamily="66" charset="0"/>
              </a:rPr>
              <a:t>Я в лесу одна осталась </a:t>
            </a:r>
          </a:p>
          <a:p>
            <a:r>
              <a:rPr lang="ru-RU" sz="2000" b="1">
                <a:solidFill>
                  <a:srgbClr val="006600"/>
                </a:solidFill>
                <a:latin typeface="Comic Sans MS" pitchFamily="66" charset="0"/>
              </a:rPr>
              <a:t>И ужасно испугалась!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Нам поможет </a:t>
            </a:r>
            <a:r>
              <a:rPr lang="ru-RU" sz="4000" b="1" smtClean="0">
                <a:solidFill>
                  <a:srgbClr val="C00000"/>
                </a:solidFill>
              </a:rPr>
              <a:t>«Азбука «АУ» </a:t>
            </a:r>
            <a:r>
              <a:rPr lang="ru-RU" sz="4000" b="1" smtClean="0">
                <a:solidFill>
                  <a:srgbClr val="006600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C7920-33C7-485F-A862-A5F8641AB29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 t="3780" r="2618" b="3611"/>
          <a:stretch>
            <a:fillRect/>
          </a:stretch>
        </p:blipFill>
        <p:spPr bwMode="auto">
          <a:xfrm>
            <a:off x="873140" y="1844824"/>
            <a:ext cx="73712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 rot="-917551">
            <a:off x="4462463" y="2424113"/>
            <a:ext cx="23558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</a:rPr>
              <a:t>Правила </a:t>
            </a:r>
            <a:r>
              <a:rPr lang="ru-RU" sz="2000">
                <a:solidFill>
                  <a:srgbClr val="006600"/>
                </a:solidFill>
              </a:rPr>
              <a:t>заблудившегося</a:t>
            </a:r>
            <a:r>
              <a:rPr lang="ru-RU" sz="320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sz="3200">
                <a:solidFill>
                  <a:srgbClr val="006600"/>
                </a:solidFill>
              </a:rPr>
              <a:t>в лесу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 rot="-974111">
            <a:off x="1492250" y="2544763"/>
            <a:ext cx="2613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Азбука «АУ»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89071">
            <a:off x="1821955" y="3130514"/>
            <a:ext cx="2572142" cy="245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Нам поможет </a:t>
            </a:r>
            <a:r>
              <a:rPr lang="ru-RU" sz="4000" b="1" smtClean="0">
                <a:solidFill>
                  <a:srgbClr val="C00000"/>
                </a:solidFill>
              </a:rPr>
              <a:t>«Азбука «АУ» </a:t>
            </a:r>
            <a:r>
              <a:rPr lang="ru-RU" sz="4000" b="1" smtClean="0">
                <a:solidFill>
                  <a:srgbClr val="006600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DC3B-8E78-4C92-AA10-F0D42DC423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 t="3780" r="2618" b="3611"/>
          <a:stretch>
            <a:fillRect/>
          </a:stretch>
        </p:blipFill>
        <p:spPr bwMode="auto">
          <a:xfrm>
            <a:off x="1187624" y="1772816"/>
            <a:ext cx="7272808" cy="468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 rot="-974111">
            <a:off x="1800225" y="2471738"/>
            <a:ext cx="253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Правило №1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 rot="-1332851">
            <a:off x="4667250" y="2198688"/>
            <a:ext cx="25812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</a:rPr>
              <a:t>«Обними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дерево»</a:t>
            </a:r>
          </a:p>
          <a:p>
            <a:pPr algn="r"/>
            <a:endParaRPr lang="ru-RU" sz="1400" b="1">
              <a:solidFill>
                <a:srgbClr val="006600"/>
              </a:solidFill>
            </a:endParaRP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Когда заблудишься в лесу,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Не бойся ты и не трясись,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А лучше оглянись вокруг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И к дереву скорей прижмись.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44343">
            <a:off x="2114742" y="2970573"/>
            <a:ext cx="2634152" cy="25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6600"/>
                </a:solidFill>
              </a:rPr>
              <a:t>Нам поможет </a:t>
            </a:r>
            <a:r>
              <a:rPr lang="ru-RU" sz="4000" b="1" dirty="0" smtClean="0">
                <a:solidFill>
                  <a:srgbClr val="C00000"/>
                </a:solidFill>
              </a:rPr>
              <a:t>«Азбука «АУ» </a:t>
            </a:r>
            <a:r>
              <a:rPr lang="ru-RU" sz="4000" b="1" dirty="0" smtClean="0">
                <a:solidFill>
                  <a:srgbClr val="006600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A2291-08CE-4BDC-B7FC-D04700CED8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 t="3780" r="2618" b="3611"/>
          <a:stretch>
            <a:fillRect/>
          </a:stretch>
        </p:blipFill>
        <p:spPr bwMode="auto">
          <a:xfrm>
            <a:off x="899592" y="1772816"/>
            <a:ext cx="7488832" cy="482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 rot="-974111">
            <a:off x="1593850" y="2506663"/>
            <a:ext cx="253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Правило №2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 rot="-1004964">
            <a:off x="4581525" y="2338388"/>
            <a:ext cx="2346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006600"/>
                </a:solidFill>
              </a:rPr>
              <a:t>«Сигнализируй»</a:t>
            </a:r>
          </a:p>
          <a:p>
            <a:pPr algn="r"/>
            <a:endParaRPr lang="ru-RU" sz="2000" b="1">
              <a:solidFill>
                <a:srgbClr val="006600"/>
              </a:solidFill>
            </a:endParaRP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Если ты украсишь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Берёзу, ель, сосну,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То поможешь взрослым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Найти тебя в лесу.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58037">
            <a:off x="2006478" y="2990463"/>
            <a:ext cx="244827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</a:rPr>
              <a:t>Нам поможет </a:t>
            </a:r>
            <a:r>
              <a:rPr lang="ru-RU" sz="4000" b="1" smtClean="0">
                <a:solidFill>
                  <a:srgbClr val="C00000"/>
                </a:solidFill>
              </a:rPr>
              <a:t>«Азбука «АУ» </a:t>
            </a:r>
            <a:r>
              <a:rPr lang="ru-RU" sz="4000" b="1" smtClean="0">
                <a:solidFill>
                  <a:srgbClr val="006600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F0DE1-8600-47E3-ABA5-A0BF36224C2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 t="3780" r="2618" b="3611"/>
          <a:stretch>
            <a:fillRect/>
          </a:stretch>
        </p:blipFill>
        <p:spPr bwMode="auto">
          <a:xfrm>
            <a:off x="899592" y="1772816"/>
            <a:ext cx="7488832" cy="482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 rot="-974111">
            <a:off x="1593850" y="2506663"/>
            <a:ext cx="253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Правило №2</a:t>
            </a: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 rot="-1195312">
            <a:off x="4706938" y="2297113"/>
            <a:ext cx="234473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006600"/>
                </a:solidFill>
              </a:rPr>
              <a:t>«Сигнализируй»</a:t>
            </a:r>
          </a:p>
          <a:p>
            <a:pPr algn="r"/>
            <a:endParaRPr lang="ru-RU" sz="2000" b="1">
              <a:solidFill>
                <a:srgbClr val="006600"/>
              </a:solidFill>
            </a:endParaRP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Заблудившись в лесу, не  кричи.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Три черты на тропе начерти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И не бегай везде и вокруг.</a:t>
            </a:r>
          </a:p>
          <a:p>
            <a:pPr algn="ctr"/>
            <a:r>
              <a:rPr lang="ru-RU" sz="1400" b="1">
                <a:solidFill>
                  <a:srgbClr val="006600"/>
                </a:solidFill>
              </a:rPr>
              <a:t>У тебя есть свисток – он твой друг.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11551">
            <a:off x="1819328" y="2895112"/>
            <a:ext cx="2737065" cy="282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276</Words>
  <Application>Microsoft Office PowerPoint</Application>
  <PresentationFormat>Экран (4:3)</PresentationFormat>
  <Paragraphs>75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Зелень 1</vt:lpstr>
      <vt:lpstr>Слайд 1</vt:lpstr>
      <vt:lpstr>Слайд 2</vt:lpstr>
      <vt:lpstr>Слайд 3</vt:lpstr>
      <vt:lpstr>Слайд 4</vt:lpstr>
      <vt:lpstr>Слайд 5</vt:lpstr>
      <vt:lpstr>Нам поможет «Азбука «АУ» »</vt:lpstr>
      <vt:lpstr>Нам поможет «Азбука «АУ» »</vt:lpstr>
      <vt:lpstr>Нам поможет «Азбука «АУ» »</vt:lpstr>
      <vt:lpstr>Нам поможет «Азбука «АУ» »</vt:lpstr>
      <vt:lpstr>Нам поможет «Азбука «АУ» »</vt:lpstr>
      <vt:lpstr>Нам поможет «Азбука АУ» »</vt:lpstr>
      <vt:lpstr>Нам поможет «Азбука «АУ» 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пользователь</cp:lastModifiedBy>
  <cp:revision>93</cp:revision>
  <dcterms:created xsi:type="dcterms:W3CDTF">2010-02-03T10:50:36Z</dcterms:created>
  <dcterms:modified xsi:type="dcterms:W3CDTF">2012-12-14T18:39:18Z</dcterms:modified>
  <cp:category>шаблоны к Powerpoint</cp:category>
</cp:coreProperties>
</file>