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152127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детский сад №14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бщеразвивающего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вида с приоритетным осуществлением деятельности по физическому развитию детей Невского района Санкт-Петербурга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060848"/>
            <a:ext cx="7772400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Презентация 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занятия для средней группы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«Музыкальные инструменты.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Основные их виды.»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4869160"/>
            <a:ext cx="690830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Музыкальный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руководитель: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Трошкина Светлана Сергеевна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 descr="http://ru.almires.com/images/base/dnt9779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28441"/>
            <a:ext cx="2664296" cy="1940719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78" y="188640"/>
            <a:ext cx="154248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http://metodposobiya.ucoz.ru/_si/0/77115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0648"/>
            <a:ext cx="2160240" cy="2241407"/>
          </a:xfrm>
          <a:prstGeom prst="rect">
            <a:avLst/>
          </a:prstGeom>
          <a:noFill/>
        </p:spPr>
      </p:pic>
      <p:pic>
        <p:nvPicPr>
          <p:cNvPr id="23563" name="Picture 11" descr="http://timkatoys.ru/images/product_images/popup_images/218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708921"/>
            <a:ext cx="3914716" cy="2448271"/>
          </a:xfrm>
          <a:prstGeom prst="rect">
            <a:avLst/>
          </a:prstGeom>
          <a:noFill/>
        </p:spPr>
      </p:pic>
      <p:pic>
        <p:nvPicPr>
          <p:cNvPr id="23565" name="Picture 13" descr="http://www.zapishi.net/img/statia/12710/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76672"/>
            <a:ext cx="3072341" cy="2304256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2492896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Тарелки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347864" y="2420888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Бубны</a:t>
            </a:r>
            <a:endParaRPr lang="ru-RU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156176" y="2420888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Ксилофоны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979712" y="4797152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Колокола</a:t>
            </a:r>
            <a:endParaRPr lang="ru-RU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300192" y="4797152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Металлофоны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71600" y="5589240"/>
            <a:ext cx="76328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Их то трясут, то сильно бьют,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Не зря ударными зовут.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32656"/>
            <a:ext cx="78488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Инструменты духовые,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Они медные, большие: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9" name="Picture 5" descr="C:\Users\Sergey\Desktop\кларн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72816"/>
            <a:ext cx="3006080" cy="3006080"/>
          </a:xfrm>
          <a:prstGeom prst="rect">
            <a:avLst/>
          </a:prstGeom>
          <a:noFill/>
        </p:spPr>
      </p:pic>
      <p:pic>
        <p:nvPicPr>
          <p:cNvPr id="1031" name="Picture 7" descr="http://chum210.byu.edu/Resources/Final%20Project%20Examples/Concert%20Band%20Instruments/Instrument%20photos/flu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1844824"/>
            <a:ext cx="3600400" cy="2881743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4941168"/>
            <a:ext cx="40324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Флейта,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111552" y="4941168"/>
            <a:ext cx="40324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Кларнет,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omi.ws/img/woodwind/basso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23956">
            <a:off x="653687" y="847763"/>
            <a:ext cx="3334330" cy="1983444"/>
          </a:xfrm>
          <a:prstGeom prst="rect">
            <a:avLst/>
          </a:prstGeom>
          <a:noFill/>
        </p:spPr>
      </p:pic>
      <p:pic>
        <p:nvPicPr>
          <p:cNvPr id="16388" name="Picture 4" descr="http://www.musiccentre.ru/uploads/images/catalog/904_muse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426514" cy="316835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645024"/>
            <a:ext cx="40324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Фагот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0" y="3645024"/>
            <a:ext cx="40324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Габой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67944" y="3717032"/>
            <a:ext cx="10801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67744" y="5013176"/>
            <a:ext cx="52565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Тот, кто хочет на них поиграть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Должен подуть и кнопки нажать.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645024"/>
            <a:ext cx="40324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Гусли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11552" y="3645024"/>
            <a:ext cx="40324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Арфа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3968" y="3645024"/>
            <a:ext cx="10801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0" name="Picture 2" descr="http://belmetal.org/uploads/images/00/00/01/2011/06/19/583b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475942" cy="2448272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27733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47664" y="4869160"/>
            <a:ext cx="662473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Имеют струн довольно много!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Сотни лет они известны,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Далеко не новые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Инструменты древние.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img0.liveinternet.ru/images/attach/c/2/70/897/70897525_guitar101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0"/>
            <a:ext cx="3143250" cy="3758233"/>
          </a:xfrm>
          <a:prstGeom prst="rect">
            <a:avLst/>
          </a:prstGeom>
          <a:noFill/>
        </p:spPr>
      </p:pic>
      <p:pic>
        <p:nvPicPr>
          <p:cNvPr id="18434" name="Picture 2" descr="http://images01.olx.ru/ui/11/20/09/1307094345_212341109_1--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2718168" cy="2808312"/>
          </a:xfrm>
          <a:prstGeom prst="rect">
            <a:avLst/>
          </a:prstGeom>
          <a:noFill/>
        </p:spPr>
      </p:pic>
      <p:pic>
        <p:nvPicPr>
          <p:cNvPr id="18436" name="Picture 4" descr="http://www.emerald-isle-gifts.com/images/big/irish-mando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052736"/>
            <a:ext cx="3207880" cy="299352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3573016"/>
            <a:ext cx="2627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Балалайка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03848" y="4077072"/>
            <a:ext cx="2627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Мандолина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300192" y="3789040"/>
            <a:ext cx="2627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Гитара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47664" y="4869160"/>
            <a:ext cx="662473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Кто желает поиграть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Должен струны пощипать.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s.onset.freedom.com/ocregister/l2mtjd-b78639883z.120100518131240000gcnoda4t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3857625" cy="385762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707904" y="3933056"/>
            <a:ext cx="504056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можем слушать без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улыбки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Чудесный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голос нежной скрипки.</a:t>
            </a:r>
            <a:b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Достойна всяческих наград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встрече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 нею каждый рад.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3861048"/>
            <a:ext cx="2627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Скрипка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2219325" cy="426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www.paddockorchestra.org/uploads/images/HUDSON_DOUBLE_BASS_SOLID_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3000375" cy="3857625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4077072"/>
            <a:ext cx="2627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Виолончель 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24128" y="4077072"/>
            <a:ext cx="2627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Контрабас 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31640" y="5157192"/>
            <a:ext cx="640871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Они на скрипочку похожу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На них смычком играют тоже.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ag.pianotut.ru/i/mag.pianotut.ru/ipi/f19f21622ce71decd1f9814c8e0753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624736" cy="45500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4797152"/>
            <a:ext cx="640871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инструменте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этом тоже очень много струн,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Бьет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по струнам осторожно молоток-игрун.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Много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клавиш черно-белых, крышка и педаль,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спине крыло большое. Что это? (Рояль).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2317210" cy="236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http://blogimages.seniorennet.be/digitalia/545216-742d09f422a8a8a726399105d0fee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9868" y="404664"/>
            <a:ext cx="2854540" cy="2169021"/>
          </a:xfrm>
          <a:prstGeom prst="rect">
            <a:avLst/>
          </a:prstGeom>
          <a:noFill/>
        </p:spPr>
      </p:pic>
      <p:pic>
        <p:nvPicPr>
          <p:cNvPr id="22535" name="Picture 7" descr="http://www.flemingtonassemblyofgod.org/Marac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429000"/>
            <a:ext cx="2099432" cy="2408697"/>
          </a:xfrm>
          <a:prstGeom prst="rect">
            <a:avLst/>
          </a:prstGeom>
          <a:noFill/>
        </p:spPr>
      </p:pic>
      <p:pic>
        <p:nvPicPr>
          <p:cNvPr id="22537" name="Picture 9" descr="http://static.diary.ru/userdir/2/8/5/4/2854984/718549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9662" y="3717032"/>
            <a:ext cx="3190770" cy="194421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2492896"/>
            <a:ext cx="2627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Барабаны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52120" y="2492896"/>
            <a:ext cx="2627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Тамтамы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95936" y="2492896"/>
            <a:ext cx="11876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71600" y="5661248"/>
            <a:ext cx="2627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Маракасы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724128" y="5661248"/>
            <a:ext cx="2627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Литавры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067944" y="5661248"/>
            <a:ext cx="11876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180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Государственное бюджетное образовательное учреждение детский сад №14 общеразвивающего вида с приоритетным осуществлением деятельности по физическому развитию детей Невского района Санкт-Петербурга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детский сад №14 общеразвивающего вида с приоритетным осуществлением деятельности по физическому развитию детей Невского района Санкт-Петербурга</dc:title>
  <dc:creator>Sergey</dc:creator>
  <cp:lastModifiedBy>User</cp:lastModifiedBy>
  <cp:revision>23</cp:revision>
  <dcterms:created xsi:type="dcterms:W3CDTF">2012-12-08T19:35:57Z</dcterms:created>
  <dcterms:modified xsi:type="dcterms:W3CDTF">2012-12-13T10:08:45Z</dcterms:modified>
</cp:coreProperties>
</file>