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58" d="100"/>
          <a:sy n="58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B22C00-B30D-4C4F-8D07-713518F9C155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F7A9CE-9228-466F-A06D-CB7ACD8A2C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965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 эмоционального выгорания в педагогической деятельности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АЛЕКСЕЕВА.М.Д.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992888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Симптомы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профессионального выгорания на три группы: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7848872" cy="39604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психофизические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социально-психологические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поведенческие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психофизическим симптомам профессионального выгорания относятся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чувство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постоянной, не проходящей усталости (симптом хронической усталости);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•ощущение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эмоционального и физического истощения;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•снижение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восприимчивости и реактивности на изменения внешней среды (отсутствие реакции любопытства на фактор новизны или реакции страха на опасную ситуацию);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•общая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астенизация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(слабость, снижение активности и энергии, ухудшение биохимии крови и гормональных показателей);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•частые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беспричинные головные боли;</a:t>
            </a: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8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постоянные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расстройства желудочно-кишечного тракта;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•резкая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потеря или резкое увеличение веса;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•полная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частичная бессонница (быстрое засыпание и отсутствие сна ранним утром, начиная с 4 часов утра, или, наоборот, неспособность заснуть вечером до 2–3 часов ночи и «тяжелое» пробуждение утром, когда нужно вставать на работу);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•постоянное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заторможенное, сонливое состояние и желание спать в течение всего дня;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•одышка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нарушение дыхания при физической или эмоциональной нагрузке.</a:t>
            </a: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22413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Социально-психологические симптомы профессионального выгорания — это такие неприятные ощущения и реакции, как: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53650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 smtClean="0"/>
              <a:t>•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безразличие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скука, пассивность и депрессия (пониженный эмоциональный тонус, чувство подавленности);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•повышенная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раздражительность на незначительные события;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•частые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нервные срывы («уход в себя», вспышки немотивированного гнева или отказы от общения);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•постоянное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переживание негативных эмоций, для которых во внешней ситуации причин нет (чувство вины, обиды, подозрительности, стыда, скованности);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•чувство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неосознанного беспокойства и повышенной тревожности (ощущение, что «что-то не так, как надо»);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•чувство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гиперответственности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и постоянное чувство страха («это у меня не получится», «я не справлюсь»);</a:t>
            </a:r>
          </a:p>
          <a:p>
            <a:pPr marL="6858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•общая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негативная установка на жизненные и профессиональные перспективы («как ни старайся, все равно ничего не получится»).</a:t>
            </a:r>
          </a:p>
          <a:p>
            <a:pPr marL="68580" indent="0"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7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64896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поведенческим симптомам профессионального выгорания относятся следующие поступки и формы поведения: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68052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•ощущение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что работа становится все тяжелее и тяжелее, а выполнять ее — все труднее и труднее;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•заметное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изменение режима рабочего дня;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•вне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зависимости от объективной необходимости постоянно берете работу домой, но дома ее не делаете;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•чувство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бесполезности, снижение энтузиазма по отношению к работе, безразличие к результатам;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•невыполнение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важных, приоритетных задач и 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застревание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 на мелких деталях; не соответствующая служебным требованиям трата большей части рабочего времени на выполнение автоматических и элементарных действий (мало осознаваемых или неосознаваемых);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дистанциированность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 сотрудников и клиентов, повышение неадекватной критичности;</a:t>
            </a:r>
          </a:p>
          <a:p>
            <a:pPr marL="6858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•резкое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увеличение количества выкуренных за день сигарет, злоупотребление алкоголем, применение наркотических средств.</a:t>
            </a:r>
          </a:p>
          <a:p>
            <a:pPr marL="68580" indent="0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129614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Есть несколько методов психологического выхода из трудной ситуации, которые помогут нейтрализовать профессионального выгорания.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36904" cy="446449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нагрузка — это панацея почти от всех бед и лекарство от всех душевных травм. Кому-то больше подойдет аутотренинг или медитация, кому-то — ежедневная зарядка или обливание холодной водой, а кому-то — бег или современные танцы.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Полноценный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отдых. Без него эффективная работа невозможна. Что является для вас отдыхом — решите сами. Только одно условие — на отдых нужно потратить какое-то время, а не просто «подремать в метро». Смена обстановки, новые впечатления, эмоциональная встряска обновят вас и, вернувшись, вы сможете продолжать продуктивно работать.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920880" cy="5832648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Искусство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рационализации. Помните, что ваша работа — это не вся жизнь. Относитесь к ней как к небольшому фрагменту вашей жизненной киноленты.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Психологическое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отстранение. В ситуации, когда вас оскорбляют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коллеги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или руководитель, создайте умственный барьер в виде стекла в автомобиле, через которое вы можете видеть другого, но не слышать его.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физической дистанции. Вы можете стоять или сидеть немного дальше от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коллег,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близких людей, чем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обычно, реже смотреть им в глаза, использовать сигналы, неявно свидетельствующие о быстротечности беседы. Разговаривайте с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ними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 поверхностные, общие темы. Это потребует от вас гораздо меньше личностных ресурсов.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9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25732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018566"/>
            <a:ext cx="6777317" cy="786697"/>
          </a:xfrm>
        </p:spPr>
        <p:txBody>
          <a:bodyPr/>
          <a:lstStyle/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1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137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Психологическое самочувствие воспитателя оказывает непосредственное влияние на всю атмосферу дошкольного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16129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196752"/>
            <a:ext cx="7024744" cy="9739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мнению Е. С.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Асмаковец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отрицательно окрашенные психологические состояния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педагога: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204864"/>
            <a:ext cx="8136904" cy="43924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снижают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эффективность воспитания и обучения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повышают конфликтность во взаимоотношениях с воспитанниками, родителями,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коллегами;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способствуют возникновению и закреплению в структуре характера и профессиональных качеств негативных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черт;</a:t>
            </a:r>
          </a:p>
          <a:p>
            <a:pPr marL="6858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68863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разрушают психическое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здоровье;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обуславливают высокую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напряженность;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агрессивную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самозащиту;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подавляют творческую активность.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15887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908720"/>
            <a:ext cx="7024744" cy="1189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184576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Одним из показателей профессиональной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педагога является так называемый «эффект эмоционального сгорания» (термин появился в середине 70-х годов 20 века в результате исследований Х. Дж.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Фрейденберга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77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43490" y="980728"/>
            <a:ext cx="7024744" cy="469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Эмоциональное выгорание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долговременная стрессовая реакция, возникающая вследствие продолжительных профессиональных стрессов средней интенсивности. </a:t>
            </a:r>
          </a:p>
          <a:p>
            <a:pPr marL="68580" indent="0" algn="r">
              <a:buNone/>
            </a:pP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определению Н.Е. Водопьяновой</a:t>
            </a:r>
          </a:p>
        </p:txBody>
      </p:sp>
    </p:spTree>
    <p:extLst>
      <p:ext uri="{BB962C8B-B14F-4D97-AF65-F5344CB8AC3E}">
        <p14:creationId xmlns:p14="http://schemas.microsoft.com/office/powerpoint/2010/main" val="41308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844824"/>
            <a:ext cx="7024744" cy="34563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психологии синдром профессионального выгорания определяется как одно из проявлений длительного рабочего стресса, а также некоторых видов профессионального кризиса. Возникает он в результате накапливания отрицательных эмоций без соответствующей «разрядки», что приводит к истощению эмоционально-энергетических и личностных ресурсов человека.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5677786"/>
            <a:ext cx="6777317" cy="15484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5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Махер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(1983г.) разработал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симптомокомплекс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качеств, характеризующих состояние и поведение человека, подверженного синдрому «эмоционального выгорания»: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4" cy="48245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Усталость, утомление, истощение, бессонница.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Негативное отношение к собеседнику.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Негативное отношение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Злоупотребление табаком, кофе, алкоголем.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6. Отсутствие аппетита или переедание.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Негативная «Я-концепция».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8. Агрессивные чувства.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 Тревожность, раздражительность.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Упаднические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настроения и связанные с этим эмоции: цинизм, пессимизм, апатия, депрессия.</a:t>
            </a:r>
          </a:p>
          <a:p>
            <a:pPr marL="6858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11. Переживание чувства вины.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4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83800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Профессор психологии Калифорнийского университета Кристина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ее коллеги разработали научный подход к изучению проблемы профессионального выгорания, рассматривая его как трехкомпонентную систему, которая включает: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11572"/>
            <a:ext cx="8280920" cy="424176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1.Эмоциональное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истощение (снижение эмоционального фона, равнодушие или эмоциональное пресыщение).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2.Деперсонализацию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(деформирование отношений с другими людьми или повышение зависимости от других, появление негативного, даже циничного отношения к окружающим).</a:t>
            </a:r>
          </a:p>
          <a:p>
            <a:pPr marL="685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3.Редукция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личных достижений (тенденция к отрицательному оцениванию себя, своих профессиональных достижений и успехов, ограничение своих возможностей, обязательств по отношению к другим).</a:t>
            </a: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</TotalTime>
  <Words>1035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Профилактика эмоционального выгорания в педагогической деятельности </vt:lpstr>
      <vt:lpstr>Презентация PowerPoint</vt:lpstr>
      <vt:lpstr>По мнению Е. С. Асмаковец, отрицательно окрашенные психологические состояния педагога: </vt:lpstr>
      <vt:lpstr>Презентация PowerPoint</vt:lpstr>
      <vt:lpstr>Презентация PowerPoint</vt:lpstr>
      <vt:lpstr>Презентация PowerPoint</vt:lpstr>
      <vt:lpstr>В психологии синдром профессионального выгорания определяется как одно из проявлений длительного рабочего стресса, а также некоторых видов профессионального кризиса. Возникает он в результате накапливания отрицательных эмоций без соответствующей «разрядки», что приводит к истощению эмоционально-энергетических и личностных ресурсов человека.</vt:lpstr>
      <vt:lpstr>Е. Махер (1983г.) разработал симптомокомплекс качеств, характеризующих состояние и поведение человека, подверженного синдрому «эмоционального выгорания»:</vt:lpstr>
      <vt:lpstr>Профессор психологии Калифорнийского университета Кристина Маслач и ее коллеги разработали научный подход к изучению проблемы профессионального выгорания, рассматривая его как трехкомпонентную систему, которая включает:</vt:lpstr>
      <vt:lpstr>Симптомы профессионального выгорания на три группы:</vt:lpstr>
      <vt:lpstr>К психофизическим симптомам профессионального выгорания относятся:</vt:lpstr>
      <vt:lpstr>Презентация PowerPoint</vt:lpstr>
      <vt:lpstr>Социально-психологические симптомы профессионального выгорания — это такие неприятные ощущения и реакции, как:</vt:lpstr>
      <vt:lpstr>К поведенческим симптомам профессионального выгорания относятся следующие поступки и формы поведения:</vt:lpstr>
      <vt:lpstr>Есть несколько методов психологического выхода из трудной ситуации, которые помогут нейтрализовать профессионального выгорания.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эмоционального выгорания в педагогической деятельности</dc:title>
  <dc:creator>user</dc:creator>
  <cp:lastModifiedBy>user</cp:lastModifiedBy>
  <cp:revision>11</cp:revision>
  <dcterms:created xsi:type="dcterms:W3CDTF">2013-01-13T05:48:06Z</dcterms:created>
  <dcterms:modified xsi:type="dcterms:W3CDTF">2013-11-14T12:20:54Z</dcterms:modified>
</cp:coreProperties>
</file>