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70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4351C-9AE4-429A-9ED2-8A2D1069426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174B3-81A7-4034-9F59-D374D566A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174B3-81A7-4034-9F59-D374D566A6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174B3-81A7-4034-9F59-D374D566A64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C4B71E-FF48-4E06-8539-01309A4D7DB9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A51623-D817-4004-B50C-44C1E6EADC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&#1050;&#1052;\Desktop\P1030593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50;&#1052;\Desktop\2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50;&#1052;\Desktop\P1030609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50;&#1052;\Desktop\IMG_0609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&#1050;&#1052;\Desktop\3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50;&#1052;\Desktop\P1030763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-171400"/>
            <a:ext cx="4320480" cy="7029400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Я, воспитатель 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этим горжусь,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 вместе с детьми жить на свете учусь.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Да,  я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актриса несчетных ролей,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 главная роль – заменять матерей.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1030593.JPG" descr="C:\Users\КМ\Desktop\P1030593.JPG"/>
          <p:cNvPicPr>
            <a:picLocks noGrp="1" noChangeAspect="1"/>
          </p:cNvPicPr>
          <p:nvPr>
            <p:ph idx="1"/>
          </p:nvPr>
        </p:nvPicPr>
        <p:blipFill>
          <a:blip r:link="rId2" cstate="print"/>
          <a:stretch>
            <a:fillRect/>
          </a:stretch>
        </p:blipFill>
        <p:spPr>
          <a:xfrm>
            <a:off x="827585" y="1052736"/>
            <a:ext cx="3672408" cy="4987280"/>
          </a:xfrm>
        </p:spPr>
      </p:pic>
    </p:spTree>
  </p:cSld>
  <p:clrMapOvr>
    <a:masterClrMapping/>
  </p:clrMapOvr>
  <p:transition spd="slow" advClick="0" advTm="1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4464496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 как воспитатель  стремлюсь дать почувствовать каждому  ребенку любовь, счастье, внутреннюю удовлетворенность, востребованность. 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20.jpg" descr="C:\Users\КМ\Desktop\20.jpg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4860032" y="908720"/>
            <a:ext cx="3816424" cy="5256584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4248472" cy="6858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Мой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профессио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-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нальный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опыт позволяет мне успешно работать 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с детьми с ОВЗ, 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где я стремлюсь </a:t>
            </a:r>
            <a:b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в каждом ребенке открыть талант, воспитать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само-достаточную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личность.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640871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1030609.JPG" descr="C:\Users\КМ\Desktop\P1030609.JPG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419541" y="1484784"/>
            <a:ext cx="4512500" cy="3384375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3888432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Я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планирую детскую деятельность с учетом сохранения и укрепления физического и психического здоровья каждого ребенка.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116632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268744" y="-2434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0"/>
            <a:ext cx="8712968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IMG_0609.JPG" descr="C:\Users\КМ\Desktop\IMG_0609.JPG"/>
          <p:cNvPicPr>
            <a:picLocks noGrp="1" noChangeAspect="1"/>
          </p:cNvPicPr>
          <p:nvPr>
            <p:ph idx="1"/>
          </p:nvPr>
        </p:nvPicPr>
        <p:blipFill>
          <a:blip r:link="rId3" cstate="print"/>
          <a:stretch>
            <a:fillRect/>
          </a:stretch>
        </p:blipFill>
        <p:spPr>
          <a:xfrm>
            <a:off x="3851920" y="1124744"/>
            <a:ext cx="4944548" cy="3708411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4104456" cy="6858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В любой  совместной деятельности  я стараюсь развивать    у детей интерес, расширять  кругозор, формировать целостную     картину мира.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640871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IMG_06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764704"/>
            <a:ext cx="3942438" cy="5256584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5528" y="0"/>
            <a:ext cx="3924944" cy="6858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Я хочу научить каждого ребенка свободно  общаться  и успешно самостоятельно использовать    этот навык  в любой деятельности.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IMG_08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836712"/>
            <a:ext cx="3958493" cy="527799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176464" cy="6858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В своей работе я осуществляю интегрированный подход в воспитании и развитии каждого ребенка с учетом современных федеральных государственных требований.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32.jpg" descr="C:\Users\КМ\Desktop\32.jpg"/>
          <p:cNvPicPr>
            <a:picLocks noGrp="1" noChangeAspect="1"/>
          </p:cNvPicPr>
          <p:nvPr>
            <p:ph idx="1"/>
          </p:nvPr>
        </p:nvPicPr>
        <p:blipFill>
          <a:blip r:link="rId2" cstate="print"/>
          <a:stretch>
            <a:fillRect/>
          </a:stretch>
        </p:blipFill>
        <p:spPr>
          <a:xfrm>
            <a:off x="397700" y="2204864"/>
            <a:ext cx="4536504" cy="324036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3816424" cy="6858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Очень важно в работе с детьми проводить целостный, коррекционный подход воспитания и обучения для ярких достижений воспитанников.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1030763.JPG" descr="C:\Users\КМ\Desktop\P1030763.JPG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371534" y="1864253"/>
            <a:ext cx="4920546" cy="3690409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4248472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Мне очень приятно, что вместе со мной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профессиональ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ный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путь осуществляют, квалифицирован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</a:rPr>
              <a:t>ные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</a:rPr>
              <a:t> специалисты, единомышленники.</a:t>
            </a:r>
            <a:endParaRPr lang="ru-RU" sz="3200" dirty="0">
              <a:solidFill>
                <a:srgbClr val="7030A0"/>
              </a:solidFill>
              <a:latin typeface="Arial" pitchFamily="34" charset="0"/>
            </a:endParaRPr>
          </a:p>
        </p:txBody>
      </p:sp>
      <p:sp>
        <p:nvSpPr>
          <p:cNvPr id="7" name="Сердце 6">
            <a:hlinkClick r:id="rId3" action="ppaction://hlinksldjump"/>
          </p:cNvPr>
          <p:cNvSpPr/>
          <p:nvPr/>
        </p:nvSpPr>
        <p:spPr>
          <a:xfrm>
            <a:off x="5292080" y="4869160"/>
            <a:ext cx="2952328" cy="1656184"/>
          </a:xfrm>
          <a:prstGeom prst="hear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Спасибо!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Содержимое 9" descr="P104007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355977" y="656694"/>
            <a:ext cx="4464494" cy="334837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FF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142</Words>
  <Application>Microsoft Office PowerPoint</Application>
  <PresentationFormat>Экран (4:3)</PresentationFormat>
  <Paragraphs>12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Я, воспитатель  и этим горжусь, Что вместе с детьми жить на свете учусь. Да,  я - актриса несчетных ролей, Но главная роль – заменять матерей.</vt:lpstr>
      <vt:lpstr>Я как воспитатель  стремлюсь дать почувствовать каждому  ребенку любовь, счастье, внутреннюю удовлетворенность, востребованность. </vt:lpstr>
      <vt:lpstr>Мой профессио- нальный опыт позволяет мне успешно работать  с детьми с ОВЗ,  где я стремлюсь  в каждом ребенке открыть талант, воспитать само-достаточную личность.</vt:lpstr>
      <vt:lpstr>Я планирую детскую деятельность с учетом сохранения и укрепления физического и психического здоровья каждого ребенка.</vt:lpstr>
      <vt:lpstr>В любой  совместной деятельности  я стараюсь развивать    у детей интерес, расширять  кругозор, формировать целостную     картину мира.</vt:lpstr>
      <vt:lpstr>Я хочу научить каждого ребенка свободно  общаться  и успешно самостоятельно использовать    этот навык  в любой деятельности.</vt:lpstr>
      <vt:lpstr>В своей работе я осуществляю интегрированный подход в воспитании и развитии каждого ребенка с учетом современных федеральных государственных требований.</vt:lpstr>
      <vt:lpstr>Очень важно в работе с детьми проводить целостный, коррекционный подход воспитания и обучения для ярких достижений воспитанников.</vt:lpstr>
      <vt:lpstr>Мне очень приятно, что вместе со мной профессиональ ный путь осуществляют, квалифицирован ные специалисты, единомышленники.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92</cp:revision>
  <dcterms:created xsi:type="dcterms:W3CDTF">2012-12-02T14:20:20Z</dcterms:created>
  <dcterms:modified xsi:type="dcterms:W3CDTF">2012-12-11T15:19:03Z</dcterms:modified>
</cp:coreProperties>
</file>