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4E5A-E7C9-4981-82F1-F3CA69C808C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9A89-C139-450F-8604-C89E4A830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4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9A89-C139-450F-8604-C89E4A8306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7500" t="33333" r="7501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2EC5BC-92C8-4F1E-9D64-3C4C857C9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163C-3CA6-4F20-92CE-109E32999C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4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9737-09A3-4AA8-9E84-22965A3DF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850A4-F25D-4BE3-AAAC-80EBFE1CB4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44D4-864B-4463-B7DF-0E52CD9603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1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4835-8690-4088-9179-1A5E96103B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339A-BE25-4374-8B68-6BBC8FFF97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8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55417-E3C3-4688-90F0-26BB03D7C1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3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FABD6-071F-4B47-AD4D-9F0731312A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95DE-F799-4922-A2E8-A737A86BDF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6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13789-4A8A-4370-A50D-1B54453F7C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7500" t="8888" r="7501" b="74445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CD2D53AD-6BE3-42F4-81ED-01A1F0FEA3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1412776"/>
            <a:ext cx="7772400" cy="1143000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Переместительное свойство умножения.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51161"/>
              </p:ext>
            </p:extLst>
          </p:nvPr>
        </p:nvGraphicFramePr>
        <p:xfrm>
          <a:off x="179513" y="5517232"/>
          <a:ext cx="878497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8634"/>
                <a:gridCol w="798634"/>
                <a:gridCol w="798634"/>
                <a:gridCol w="798634"/>
                <a:gridCol w="798634"/>
                <a:gridCol w="798634"/>
                <a:gridCol w="798634"/>
                <a:gridCol w="798634"/>
                <a:gridCol w="798634"/>
                <a:gridCol w="798634"/>
                <a:gridCol w="798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50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80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60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40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90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40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90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188640"/>
            <a:ext cx="4231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Устный счёт.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559" y="1293176"/>
            <a:ext cx="87303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Расшифруйте название сказки.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559" y="2154733"/>
            <a:ext cx="764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517" y="2825512"/>
            <a:ext cx="595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686" y="4293096"/>
            <a:ext cx="6286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517" y="3573016"/>
            <a:ext cx="595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6624" y="2154733"/>
            <a:ext cx="6078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3112" y="3573016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1817" y="2839442"/>
            <a:ext cx="6639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2553" y="4293096"/>
            <a:ext cx="595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108566"/>
            <a:ext cx="161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52+8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2793275"/>
            <a:ext cx="161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25+5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6763" y="3573016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25+25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2482" y="4244309"/>
            <a:ext cx="161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63+7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2857976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24+56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2108566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63+27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3574425"/>
            <a:ext cx="161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14+6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4293096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14+26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1817" y="2154733"/>
            <a:ext cx="6078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2553" y="4304167"/>
            <a:ext cx="595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5800" r="4000" b="20340"/>
          <a:stretch/>
        </p:blipFill>
        <p:spPr bwMode="auto">
          <a:xfrm>
            <a:off x="1100713" y="1933710"/>
            <a:ext cx="6924495" cy="492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32136 0.5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58142 0.46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03281 0.35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84115 0.25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49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2118 0.5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28941 0.5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32796 0.466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2222 0.359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7864 0.25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8907 0.2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7377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Найдите закономерность,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которой записаны ряды чисел,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продолжите каждый ряд.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5262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2, 4, 6, 8, 10 …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0720" y="1901994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6984" y="1895178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5" y="1891770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096" y="3001894"/>
            <a:ext cx="457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б)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12 …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001894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0798" y="3001894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266" y="4096494"/>
            <a:ext cx="494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в)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16, 20 …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7368" y="4105602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8644" y="4110176"/>
            <a:ext cx="10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2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Замените величины: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117" y="1261077"/>
            <a:ext cx="4863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7дм 6см = …см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6761" y="120032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117" y="2184407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3см 4мм = … мм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4137" y="2184407"/>
            <a:ext cx="105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117" y="3126586"/>
            <a:ext cx="6013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45мм = …см … мм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7243" y="310773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6910" y="310773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658" y="4221088"/>
            <a:ext cx="5556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18см = …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дм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…см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7664" y="422546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3376" y="422108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0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459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Узнаём новое!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3485" y="980728"/>
            <a:ext cx="65108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Найдите значения выражений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помощи таблицы умножения.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736" y="3386892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3 • 4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8895" y="2501280"/>
            <a:ext cx="163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• 2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527" y="3356992"/>
            <a:ext cx="163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• 3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747" y="3424610"/>
            <a:ext cx="163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• 4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562" y="4797152"/>
            <a:ext cx="8520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каждом произведении поменяйте местами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множители. Найдите значения выражений,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заменив сложением.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5422" y="2501280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2 • 3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527" y="2511932"/>
            <a:ext cx="163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• 2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3443080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4 • 6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501280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2 • 5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984" y="116632"/>
            <a:ext cx="2479333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Вывод: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4357" y="2204864"/>
            <a:ext cx="109517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4213" y="1772816"/>
            <a:ext cx="7264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2589" y="2204864"/>
            <a:ext cx="109517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41651" y="2204864"/>
            <a:ext cx="11977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7973" y="2267744"/>
            <a:ext cx="18325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4300" y="4252731"/>
            <a:ext cx="7127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85000"/>
                    <a:lumOff val="15000"/>
                  </a:schemeClr>
                </a:solidFill>
              </a:rPr>
              <a:t>От перестановки множителей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85000"/>
                    <a:lumOff val="15000"/>
                  </a:schemeClr>
                </a:solidFill>
              </a:rPr>
              <a:t> произведение не меняется.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191" y="1124744"/>
            <a:ext cx="43749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itchFamily="18" charset="0"/>
              </a:rPr>
              <a:t>a </a:t>
            </a:r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itchFamily="18" charset="0"/>
              </a:rPr>
              <a:t>• </a:t>
            </a:r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itchFamily="18" charset="0"/>
              </a:rPr>
              <a:t>b = b </a:t>
            </a:r>
            <a:r>
              <a:rPr lang="en-US" sz="6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itchFamily="18" charset="0"/>
              </a:rPr>
              <a:t>• </a:t>
            </a:r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itchFamily="18" charset="0"/>
              </a:rPr>
              <a:t>a</a:t>
            </a:r>
            <a:endParaRPr lang="ru-RU" sz="6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0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968 L -0.06319 -0.14537 C -0.07361 -0.1831 -0.0901 -0.21088 -0.10885 -0.2081 C -0.13073 -0.21019 -0.14896 -0.19005 -0.1625 -0.15208 L -0.22951 7.40741E-7 " pathEditMode="relative" rAng="11036711" ptsTypes="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468">
            <a:off x="4908419" y="3118860"/>
            <a:ext cx="2430347" cy="31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1478" y="692695"/>
            <a:ext cx="6361037" cy="2054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учебником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48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t="43561"/>
          <a:stretch/>
        </p:blipFill>
        <p:spPr bwMode="auto">
          <a:xfrm>
            <a:off x="395536" y="2940828"/>
            <a:ext cx="3648922" cy="3191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9098"/>
            <a:ext cx="7998687" cy="5959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9887786">
            <a:off x="642079" y="1518096"/>
            <a:ext cx="5499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урок!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2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S001069050">
  <a:themeElements>
    <a:clrScheme name="Тема Office 2">
      <a:dk1>
        <a:srgbClr val="000000"/>
      </a:dk1>
      <a:lt1>
        <a:srgbClr val="FFFFEE"/>
      </a:lt1>
      <a:dk2>
        <a:srgbClr val="000000"/>
      </a:dk2>
      <a:lt2>
        <a:srgbClr val="C3B59F"/>
      </a:lt2>
      <a:accent1>
        <a:srgbClr val="9CB3D8"/>
      </a:accent1>
      <a:accent2>
        <a:srgbClr val="F8F8F8"/>
      </a:accent2>
      <a:accent3>
        <a:srgbClr val="FFFFF5"/>
      </a:accent3>
      <a:accent4>
        <a:srgbClr val="000000"/>
      </a:accent4>
      <a:accent5>
        <a:srgbClr val="CBD6E9"/>
      </a:accent5>
      <a:accent6>
        <a:srgbClr val="E1E1E1"/>
      </a:accent6>
      <a:hlink>
        <a:srgbClr val="A9A460"/>
      </a:hlink>
      <a:folHlink>
        <a:srgbClr val="E4E1D7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1F9DE411C1B38343BE78B0080F632418" ma:contentTypeVersion="8" ma:contentTypeDescription="Create a new document." ma:contentTypeScope="" ma:versionID="18c3e16163b8411fd95531ed1d0b143a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5c2db6c5baa0ac3fc502334ce7d6a781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TP001069050</AuthoringAssetId>
    <AssetId xmlns="145c5697-5eb5-440b-b2f1-a8273fb59250">TS001069050</AssetId>
  </documentManagement>
</p:properties>
</file>

<file path=customXml/itemProps1.xml><?xml version="1.0" encoding="utf-8"?>
<ds:datastoreItem xmlns:ds="http://schemas.openxmlformats.org/officeDocument/2006/customXml" ds:itemID="{4E7FC1F7-E976-4B59-9DF8-B2629746A16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4B05BF0-1EFA-43E7-9DD0-92C860F20F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E43F202-4360-474A-B4FB-573DEBAF245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F8E3A9-06D3-4C84-A9B6-A4395CB3FC01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45c5697-5eb5-440b-b2f1-a8273fb5925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TS001069050</Template>
  <TotalTime>91</TotalTime>
  <Words>218</Words>
  <Application>Microsoft Office PowerPoint</Application>
  <PresentationFormat>Экран (4:3)</PresentationFormat>
  <Paragraphs>82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TS001069050</vt:lpstr>
      <vt:lpstr>Переместительное свойство умножения.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Переместительное свойство умножения.</dc:title>
  <dc:creator>UserXP</dc:creator>
  <cp:lastModifiedBy>UserXP</cp:lastModifiedBy>
  <cp:revision>11</cp:revision>
  <dcterms:created xsi:type="dcterms:W3CDTF">2001-12-31T19:00:03Z</dcterms:created>
  <dcterms:modified xsi:type="dcterms:W3CDTF">2012-03-28T08:15:22Z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retrofit. SEO Pilot 2008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TS001069050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Math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</vt:lpwstr>
  </property>
  <property fmtid="{D5CDD505-2E9C-101B-9397-08002B2CF9AE}" pid="30" name="APTrustLevel">
    <vt:lpwstr>1.00000000000000</vt:lpwstr>
  </property>
  <property fmtid="{D5CDD505-2E9C-101B-9397-08002B2CF9AE}" pid="31" name="TrustLevel">
    <vt:lpwstr>Microsoft Managed Content</vt:lpwstr>
  </property>
  <property fmtid="{D5CDD505-2E9C-101B-9397-08002B2CF9AE}" pid="32" name="TPFriendlyName">
    <vt:lpwstr>Math design template</vt:lpwstr>
  </property>
  <property fmtid="{D5CDD505-2E9C-101B-9397-08002B2CF9AE}" pid="33" name="Provider">
    <vt:lpwstr>EY006220130</vt:lpwstr>
  </property>
  <property fmtid="{D5CDD505-2E9C-101B-9397-08002B2CF9AE}" pid="34" name="TPApplication">
    <vt:lpwstr>PowerPoint</vt:lpwstr>
  </property>
  <property fmtid="{D5CDD505-2E9C-101B-9397-08002B2CF9AE}" pid="35" name="TPInstallLocation">
    <vt:lpwstr>{My Templates}</vt:lpwstr>
  </property>
  <property fmtid="{D5CDD505-2E9C-101B-9397-08002B2CF9AE}" pid="36" name="TPClientViewer">
    <vt:lpwstr>Microsoft Office PowerPoint</vt:lpwstr>
  </property>
  <property fmtid="{D5CDD505-2E9C-101B-9397-08002B2CF9AE}" pid="37" name="TPAppVersion">
    <vt:lpwstr>11</vt:lpwstr>
  </property>
  <property fmtid="{D5CDD505-2E9C-101B-9397-08002B2CF9AE}" pid="38" name="TPCommandLine">
    <vt:lpwstr>{PP} /n {FilePath}</vt:lpwstr>
  </property>
  <property fmtid="{D5CDD505-2E9C-101B-9397-08002B2CF9AE}" pid="39" name="TPComponent">
    <vt:lpwstr>PPTFiles</vt:lpwstr>
  </property>
  <property fmtid="{D5CDD505-2E9C-101B-9397-08002B2CF9AE}" pid="40" name="TPNamespace">
    <vt:lpwstr>POWERPNT</vt:lpwstr>
  </property>
  <property fmtid="{D5CDD505-2E9C-101B-9397-08002B2CF9AE}" pid="41" name="Content Type">
    <vt:lpwstr>OOFile</vt:lpwstr>
  </property>
  <property fmtid="{D5CDD505-2E9C-101B-9397-08002B2CF9AE}" pid="42" name="AuthoringAssetId">
    <vt:lpwstr>TP001069050</vt:lpwstr>
  </property>
  <property fmtid="{D5CDD505-2E9C-101B-9397-08002B2CF9AE}" pid="43" name="NumericAssetId">
    <vt:lpwstr/>
  </property>
  <property fmtid="{D5CDD505-2E9C-101B-9397-08002B2CF9AE}" pid="44" name="AppVer">
    <vt:lpwstr/>
  </property>
</Properties>
</file>