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D05F-70B9-48D1-AF33-8611EFF744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4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DC8AD-2DE6-46B9-87B2-DA9E0BEA64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2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D11D3-2F76-446D-B694-A46F53B493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945A-A73B-413C-9BBA-4079B4388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C5AF1-A60B-4154-AE75-CE249F0D50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F1121-F388-4C64-B65D-E935D8F5B9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CEE06-6DD1-47B9-A92D-858E27A13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E5EC-9FC0-456C-B361-465FAFFB4A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A67CC-18C4-4279-94EC-25FAB242AA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1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DCFC0-659E-45E3-A832-94E8F5F1C5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A1BB-801D-418B-903A-FFE87F2829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8EEA70-6337-4D47-BF88-D044528B566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-26348"/>
            <a:ext cx="7772400" cy="1470025"/>
          </a:xfrm>
        </p:spPr>
        <p:txBody>
          <a:bodyPr anchor="ctr"/>
          <a:lstStyle/>
          <a:p>
            <a:endParaRPr lang="ru-RU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05" y="1916832"/>
            <a:ext cx="6400800" cy="1752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Музыкальные загадки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031"/>
            <a:ext cx="509587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3563"/>
            <a:ext cx="2928938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Деревянные подружки, пляшут на его макушке.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Бьют его, а он гремит – в ногу нам шагать велит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57" y="3140968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146250"/>
          </a:xfrm>
        </p:spPr>
        <p:txBody>
          <a:bodyPr/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55576" y="1600201"/>
            <a:ext cx="7931224" cy="254888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Семь сестренок очень дружных,</a:t>
            </a:r>
          </a:p>
          <a:p>
            <a:pPr marL="0" indent="0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Каждой песне очень нужных.</a:t>
            </a:r>
          </a:p>
          <a:p>
            <a:pPr marL="0" indent="0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Музыку не сочинишь,</a:t>
            </a:r>
          </a:p>
          <a:p>
            <a:pPr marL="0" indent="0">
              <a:buNone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Если их не пригласишь.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43" y="3284984"/>
            <a:ext cx="4038600" cy="3026893"/>
          </a:xfrm>
        </p:spPr>
      </p:pic>
    </p:spTree>
    <p:extLst>
      <p:ext uri="{BB962C8B-B14F-4D97-AF65-F5344CB8AC3E}">
        <p14:creationId xmlns:p14="http://schemas.microsoft.com/office/powerpoint/2010/main" val="18066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6084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лесу вырезана, гладко вытесана</a:t>
            </a:r>
          </a:p>
          <a:p>
            <a:pPr marL="228600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Поет - заливается,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28600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называется?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0777"/>
            <a:ext cx="5180952" cy="634920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146250"/>
          </a:xfrm>
        </p:spPr>
        <p:txBody>
          <a:bodyPr/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274639"/>
            <a:ext cx="6635080" cy="4090466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обедом суп едят,</a:t>
            </a:r>
          </a:p>
          <a:p>
            <a:pPr marL="0" indent="0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 вечеру «заговорят»</a:t>
            </a:r>
          </a:p>
          <a:p>
            <a:pPr marL="0" indent="0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Деревянные девчонки,</a:t>
            </a:r>
          </a:p>
          <a:p>
            <a:pPr marL="0" indent="0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Музыкальные сестренки.</a:t>
            </a:r>
          </a:p>
          <a:p>
            <a:pPr marL="0" indent="0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Поиграй и ты немножко</a:t>
            </a:r>
          </a:p>
          <a:p>
            <a:pPr marL="0" indent="0">
              <a:buNone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красивых ярких...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70063"/>
            <a:ext cx="2381250" cy="48958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199" y="908720"/>
            <a:ext cx="7931224" cy="1570186"/>
          </a:xfrm>
        </p:spPr>
        <p:txBody>
          <a:bodyPr/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Хоть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ней и три струны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далеко они слышны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Веселее заиграй-ка,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верный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друг мой…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50400"/>
            <a:ext cx="3600399" cy="3726871"/>
          </a:xfrm>
        </p:spPr>
      </p:pic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146250"/>
          </a:xfrm>
        </p:spPr>
        <p:txBody>
          <a:bodyPr/>
          <a:lstStyle/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ез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него не может петь самый лучший хор</a:t>
            </a: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 ответим дружно – это…</a:t>
            </a: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36363"/>
            <a:ext cx="4038600" cy="34255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600400" cy="5301208"/>
          </a:xfrm>
        </p:spPr>
      </p:pic>
    </p:spTree>
    <p:extLst>
      <p:ext uri="{BB962C8B-B14F-4D97-AF65-F5344CB8AC3E}">
        <p14:creationId xmlns:p14="http://schemas.microsoft.com/office/powerpoint/2010/main" val="14041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146250"/>
          </a:xfrm>
        </p:spPr>
        <p:txBody>
          <a:bodyPr/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547664" y="674237"/>
            <a:ext cx="7139136" cy="2952328"/>
          </a:xfrm>
        </p:spPr>
        <p:txBody>
          <a:bodyPr/>
          <a:lstStyle/>
          <a:p>
            <a:pPr marL="0" indent="0">
              <a:buNone/>
            </a:pP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Молодцы!!!</a:t>
            </a:r>
            <a:endParaRPr lang="ru-RU" sz="6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78" y="2050440"/>
            <a:ext cx="4963380" cy="405989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5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65</TotalTime>
  <Words>89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Arial</vt:lpstr>
      <vt:lpstr>Тема Office</vt:lpstr>
      <vt:lpstr>Презентация PowerPoint</vt:lpstr>
      <vt:lpstr>Презентация PowerPoint</vt:lpstr>
      <vt:lpstr> </vt:lpstr>
      <vt:lpstr>Презентация PowerPoint</vt:lpstr>
      <vt:lpstr> </vt:lpstr>
      <vt:lpstr>     Хоть на ней и три струны,  далеко они слышны Веселее заиграй-ка,  верный друг мой… </vt:lpstr>
      <vt:lpstr>Без него не может петь самый лучший хор Мы ответим дружно – это… 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2014-01-29T18:43:34Z</dcterms:created>
  <dcterms:modified xsi:type="dcterms:W3CDTF">2014-01-29T19:48:52Z</dcterms:modified>
</cp:coreProperties>
</file>