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134672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Конкретный смысл </a:t>
            </a:r>
            <a:br>
              <a:rPr lang="ru-RU" sz="4800" b="1" dirty="0" smtClean="0"/>
            </a:br>
            <a:r>
              <a:rPr lang="ru-RU" sz="4800" b="1" dirty="0" smtClean="0"/>
              <a:t>действия</a:t>
            </a:r>
            <a:r>
              <a:rPr lang="ru-RU" sz="4800" b="1" dirty="0"/>
              <a:t> </a:t>
            </a:r>
            <a:r>
              <a:rPr lang="ru-RU" sz="4800" b="1" dirty="0" smtClean="0"/>
              <a:t>деления.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Bookman Old Style" pitchFamily="18" charset="0"/>
              </a:rPr>
              <a:t>Устный счёт.</a:t>
            </a:r>
            <a:endParaRPr lang="en-US" sz="4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884" y="692696"/>
            <a:ext cx="75462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Вставьте пропущенные ч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исла,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равенства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были верными.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884" y="2044005"/>
            <a:ext cx="439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83 – 70 = … + 7</a:t>
            </a:r>
            <a:endParaRPr lang="ru-RU" sz="5400" b="0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884" y="3068960"/>
            <a:ext cx="4089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– 3 = 9 + …</a:t>
            </a:r>
            <a:endParaRPr lang="ru-RU" sz="5400" b="0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5162" y="4191838"/>
            <a:ext cx="4307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42 </a:t>
            </a:r>
            <a:r>
              <a:rPr lang="ru-RU" sz="5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ru-RU" sz="54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 = 80 - …</a:t>
            </a:r>
            <a:endParaRPr lang="ru-RU" sz="5400" b="0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5162" y="5115168"/>
            <a:ext cx="4440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79 – 60 = 9 + …</a:t>
            </a:r>
            <a:endParaRPr lang="ru-RU" sz="5400" b="0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0440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714" y="30689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4289" y="509914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8760" y="41918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Решите задачи: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Мальчик решил 18 примеров, осталось решить на 8 примеров меньше. Сколько всего примеров должен решить мальчик?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2. В одной книге 29 страниц, во второй – на 15 страниц больше. А в третьей – на 12 страниц меньше, чем во второй. Сколько страниц в третьей книге?</a:t>
            </a:r>
            <a:endParaRPr lang="en-US" dirty="0"/>
          </a:p>
        </p:txBody>
      </p:sp>
      <p:pic>
        <p:nvPicPr>
          <p:cNvPr id="1026" name="Picture 2" descr="http://i1.imageban.ru/out/2010/04/18/6d124523ecc338edf46a124d668fdb7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3" t="39872" r="1" b="29513"/>
          <a:stretch/>
        </p:blipFill>
        <p:spPr bwMode="auto">
          <a:xfrm>
            <a:off x="1547664" y="3713633"/>
            <a:ext cx="1656184" cy="2367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uturu.ru/uploads/posts/2010-07/1279099484_futuru.ru.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27536"/>
            <a:ext cx="3384375" cy="225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5" y="188639"/>
            <a:ext cx="8247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Конкретный смысл действия деления.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1611" y="792878"/>
            <a:ext cx="6817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Задачи на деление по содержанию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outdoorsklad.ru/file/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22107" r="4405" b="25807"/>
          <a:stretch/>
        </p:blipFill>
        <p:spPr bwMode="auto">
          <a:xfrm>
            <a:off x="615098" y="4320073"/>
            <a:ext cx="3088653" cy="14555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utdoorsklad.ru/file/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22107" r="4405" b="25807"/>
          <a:stretch/>
        </p:blipFill>
        <p:spPr bwMode="auto">
          <a:xfrm>
            <a:off x="570110" y="4077072"/>
            <a:ext cx="3088653" cy="14555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utdoorsklad.ru/file/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22107" r="4405" b="25807"/>
          <a:stretch/>
        </p:blipFill>
        <p:spPr bwMode="auto">
          <a:xfrm>
            <a:off x="615098" y="3744685"/>
            <a:ext cx="3088653" cy="14555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go3.imgsmail.ru/imgpreview?u=http%3A//cdrpro.ru/sites/default/files/art/images/55210.jpg&amp;mb=5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6145" r="17767" b="14304"/>
          <a:stretch/>
        </p:blipFill>
        <p:spPr bwMode="auto">
          <a:xfrm>
            <a:off x="7246774" y="1844824"/>
            <a:ext cx="1125949" cy="11259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go3.imgsmail.ru/imgpreview?u=http%3A//cdrpro.ru/sites/default/files/art/images/55210.jpg&amp;mb=5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6145" r="17767" b="14304"/>
          <a:stretch/>
        </p:blipFill>
        <p:spPr bwMode="auto">
          <a:xfrm>
            <a:off x="5862735" y="1885244"/>
            <a:ext cx="1085530" cy="10855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o3.imgsmail.ru/imgpreview?u=http%3A//cdrpro.ru/sites/default/files/art/images/55210.jpg&amp;mb=5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6145" r="17767" b="14304"/>
          <a:stretch/>
        </p:blipFill>
        <p:spPr bwMode="auto">
          <a:xfrm>
            <a:off x="4537787" y="1885244"/>
            <a:ext cx="1064231" cy="1064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go3.imgsmail.ru/imgpreview?u=http%3A//cdrpro.ru/sites/default/files/art/images/55210.jpg&amp;mb=5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6145" r="17767" b="14304"/>
          <a:stretch/>
        </p:blipFill>
        <p:spPr bwMode="auto">
          <a:xfrm>
            <a:off x="3167877" y="1918375"/>
            <a:ext cx="1044083" cy="10440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go3.imgsmail.ru/imgpreview?u=http%3A//cdrpro.ru/sites/default/files/art/images/55210.jpg&amp;mb=5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6145" r="17767" b="14304"/>
          <a:stretch/>
        </p:blipFill>
        <p:spPr bwMode="auto">
          <a:xfrm>
            <a:off x="1763687" y="1858806"/>
            <a:ext cx="1080121" cy="10801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go3.imgsmail.ru/imgpreview?u=http%3A//cdrpro.ru/sites/default/files/art/images/55210.jpg&amp;mb=5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6145" r="17767" b="14304"/>
          <a:stretch/>
        </p:blipFill>
        <p:spPr bwMode="auto">
          <a:xfrm>
            <a:off x="323528" y="1918375"/>
            <a:ext cx="1044083" cy="10440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9902" y="5556721"/>
            <a:ext cx="795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разделить по 2 получится 3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8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1598 L 0.16354 0.05533 C 0.19792 0.06436 0.24913 0.06945 0.30243 0.06945 C 0.36337 0.06945 0.41215 0.06436 0.4467 0.05533 L 0.61042 0.0159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01615 0.26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066 0.26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5741 L 0.07274 0.02523 C 0.08785 0.04375 0.11077 0.05393 0.13455 0.05393 C 0.16181 0.05393 0.18351 0.04375 0.19861 0.02523 L 0.2717 -0.05741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02292 0.262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07292 0.259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57 L -0.01875 0.03727 C -0.02274 0.04861 -0.02865 0.05486 -0.03472 0.05486 C -0.04167 0.05486 -0.04722 0.04861 -0.05122 0.03727 L -0.06979 -0.01157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4323 0.25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533 0.259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allgraf.net/uploads/posts/2009-09/1253809273_3-bo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t="51966" r="51073" b="4023"/>
          <a:stretch/>
        </p:blipFill>
        <p:spPr bwMode="auto">
          <a:xfrm>
            <a:off x="5375847" y="3693317"/>
            <a:ext cx="3034405" cy="231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llgraf.net/uploads/posts/2009-09/1253809273_3-bo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8376" r="53134" b="57544"/>
          <a:stretch/>
        </p:blipFill>
        <p:spPr bwMode="auto">
          <a:xfrm>
            <a:off x="792170" y="3861048"/>
            <a:ext cx="3676990" cy="2250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786" y="4679"/>
            <a:ext cx="860562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Решите задачу.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 чашек разложили в коробки по 6 чашек в каждую.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коробок понадобилось?</a:t>
            </a:r>
          </a:p>
        </p:txBody>
      </p:sp>
      <p:pic>
        <p:nvPicPr>
          <p:cNvPr id="2050" name="Picture 2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b="69920"/>
          <a:stretch/>
        </p:blipFill>
        <p:spPr bwMode="auto">
          <a:xfrm>
            <a:off x="683569" y="1626950"/>
            <a:ext cx="720080" cy="6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4" t="69887" b="1953"/>
          <a:stretch/>
        </p:blipFill>
        <p:spPr bwMode="auto">
          <a:xfrm>
            <a:off x="1237835" y="2400057"/>
            <a:ext cx="764056" cy="6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8" b="70143"/>
          <a:stretch/>
        </p:blipFill>
        <p:spPr bwMode="auto">
          <a:xfrm>
            <a:off x="2097565" y="1923280"/>
            <a:ext cx="746243" cy="6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b="69920"/>
          <a:stretch/>
        </p:blipFill>
        <p:spPr bwMode="auto">
          <a:xfrm>
            <a:off x="5540710" y="2448286"/>
            <a:ext cx="702253" cy="6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b="69920"/>
          <a:stretch/>
        </p:blipFill>
        <p:spPr bwMode="auto">
          <a:xfrm>
            <a:off x="4635873" y="1759005"/>
            <a:ext cx="739974" cy="6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b="69920"/>
          <a:stretch/>
        </p:blipFill>
        <p:spPr bwMode="auto">
          <a:xfrm>
            <a:off x="4200883" y="2428186"/>
            <a:ext cx="747189" cy="6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b="69920"/>
          <a:stretch/>
        </p:blipFill>
        <p:spPr bwMode="auto">
          <a:xfrm>
            <a:off x="3275856" y="1844824"/>
            <a:ext cx="748363" cy="6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b="69920"/>
          <a:stretch/>
        </p:blipFill>
        <p:spPr bwMode="auto">
          <a:xfrm>
            <a:off x="6493287" y="1759005"/>
            <a:ext cx="716559" cy="64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b="69920"/>
          <a:stretch/>
        </p:blipFill>
        <p:spPr bwMode="auto">
          <a:xfrm>
            <a:off x="7524329" y="1759005"/>
            <a:ext cx="716558" cy="6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b="69920"/>
          <a:stretch/>
        </p:blipFill>
        <p:spPr bwMode="auto">
          <a:xfrm>
            <a:off x="2733788" y="2724658"/>
            <a:ext cx="793421" cy="7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b="69920"/>
          <a:stretch/>
        </p:blipFill>
        <p:spPr bwMode="auto">
          <a:xfrm>
            <a:off x="6800447" y="2724658"/>
            <a:ext cx="724378" cy="6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snt.od.ua/images/500_500/11030213005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4" t="69887" b="1953"/>
          <a:stretch/>
        </p:blipFill>
        <p:spPr bwMode="auto">
          <a:xfrm>
            <a:off x="4664593" y="3365552"/>
            <a:ext cx="771504" cy="6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2361 0.4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04583 0.3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3923 0.2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15104 0.423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13402 0.25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5486 0.245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0468 0.415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21007 0.359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1059 0.3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799 0.265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2344 0.375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Мои документы\Downloads\pozitivnye-kartink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13" y="1484784"/>
            <a:ext cx="6309446" cy="4501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4449" y="476672"/>
            <a:ext cx="5904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работу!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7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59</TotalTime>
  <Words>144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TS101908703</vt:lpstr>
      <vt:lpstr>Конкретный смысл  действия деления.</vt:lpstr>
      <vt:lpstr>Устный счёт.</vt:lpstr>
      <vt:lpstr>Решите задачи: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Конкретный смысл  действия деления.</dc:title>
  <dc:subject/>
  <dc:creator>UserXP</dc:creator>
  <cp:keywords/>
  <dc:description/>
  <cp:lastModifiedBy>UserXP</cp:lastModifiedBy>
  <cp:revision>8</cp:revision>
  <dcterms:created xsi:type="dcterms:W3CDTF">2001-12-31T14:08:53Z</dcterms:created>
  <dcterms:modified xsi:type="dcterms:W3CDTF">2012-03-28T09:51:07Z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