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110"/>
            <a:ext cx="8640960" cy="64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0444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645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3244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3244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5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qwerty</cp:lastModifiedBy>
  <cp:revision>1</cp:revision>
  <dcterms:modified xsi:type="dcterms:W3CDTF">2012-03-27T14:07:58Z</dcterms:modified>
</cp:coreProperties>
</file>