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Презентация к занятию по ознакомлению  с окружающим  «Не даром  помнит  вся Россия</a:t>
            </a:r>
            <a:r>
              <a:rPr lang="ru-RU" sz="2800" dirty="0" smtClean="0"/>
              <a:t>» с </a:t>
            </a:r>
            <a:r>
              <a:rPr lang="ru-RU" sz="2800" smtClean="0"/>
              <a:t>использованием мультимедиа.</a:t>
            </a:r>
            <a:endParaRPr lang="ru-RU" sz="28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571604" y="3857628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воспитатель логопедической группы: </a:t>
            </a:r>
            <a:r>
              <a:rPr lang="ru-RU" dirty="0" err="1" smtClean="0">
                <a:solidFill>
                  <a:schemeClr val="tx1"/>
                </a:solidFill>
              </a:rPr>
              <a:t>Чернышова</a:t>
            </a:r>
            <a:r>
              <a:rPr lang="ru-RU" dirty="0" smtClean="0">
                <a:solidFill>
                  <a:schemeClr val="tx1"/>
                </a:solidFill>
              </a:rPr>
              <a:t> Л.Н.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Полководцы</a:t>
            </a:r>
            <a:endParaRPr lang="ru-RU" dirty="0"/>
          </a:p>
        </p:txBody>
      </p:sp>
      <p:pic>
        <p:nvPicPr>
          <p:cNvPr id="1026" name="Picture 2" descr="G:\DCIM\100SSCAM\SDC12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«Переход Суворова через Альпы»</a:t>
            </a:r>
            <a:endParaRPr lang="ru-RU" dirty="0"/>
          </a:p>
        </p:txBody>
      </p:sp>
      <p:pic>
        <p:nvPicPr>
          <p:cNvPr id="2050" name="Picture 2" descr="G:\DCIM\100SSCAM\SDC129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«Куликово поле»</a:t>
            </a:r>
            <a:endParaRPr lang="ru-RU" dirty="0"/>
          </a:p>
        </p:txBody>
      </p:sp>
      <p:pic>
        <p:nvPicPr>
          <p:cNvPr id="3074" name="Picture 2" descr="G:\DCIM\100SSCAM\SDC129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«Бородинское сражение»</a:t>
            </a:r>
            <a:endParaRPr lang="ru-RU" dirty="0"/>
          </a:p>
        </p:txBody>
      </p:sp>
      <p:pic>
        <p:nvPicPr>
          <p:cNvPr id="4098" name="Picture 2" descr="G:\DCIM\100SSCAM\SDC129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«Катюша» в годы второй отечественной войны </a:t>
            </a:r>
            <a:endParaRPr lang="ru-RU" dirty="0"/>
          </a:p>
        </p:txBody>
      </p:sp>
      <p:pic>
        <p:nvPicPr>
          <p:cNvPr id="5122" name="Picture 2" descr="G:\DCIM\100SSCAM\SDC129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Сквер Славы в родном городе</a:t>
            </a:r>
            <a:endParaRPr lang="ru-RU" dirty="0"/>
          </a:p>
        </p:txBody>
      </p:sp>
      <p:pic>
        <p:nvPicPr>
          <p:cNvPr id="6146" name="Picture 2" descr="G:\DCIM\100SSCAM\SDC129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Храм Василия Блаженного в Москве</a:t>
            </a:r>
            <a:endParaRPr lang="ru-RU" dirty="0"/>
          </a:p>
        </p:txBody>
      </p:sp>
      <p:pic>
        <p:nvPicPr>
          <p:cNvPr id="7170" name="Picture 2" descr="G:\DCIM\100SSCAM\SDC129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</Words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к занятию по ознакомлению  с окружающим  «Не даром  помнит  вся Россия» с использованием мультимедиа.</vt:lpstr>
      <vt:lpstr>Полководцы</vt:lpstr>
      <vt:lpstr>«Переход Суворова через Альпы»</vt:lpstr>
      <vt:lpstr>«Куликово поле»</vt:lpstr>
      <vt:lpstr>«Бородинское сражение»</vt:lpstr>
      <vt:lpstr>«Катюша» в годы второй отечественной войны </vt:lpstr>
      <vt:lpstr>Сквер Славы в родном городе</vt:lpstr>
      <vt:lpstr>Храм Василия Блаженного в Москве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занятию по ознакомлению  с окружающим  «Не даром  помнит  вся Россия»</dc:title>
  <cp:lastModifiedBy>User</cp:lastModifiedBy>
  <cp:revision>2</cp:revision>
  <dcterms:modified xsi:type="dcterms:W3CDTF">2013-07-23T09:55:25Z</dcterms:modified>
</cp:coreProperties>
</file>