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0" r:id="rId2"/>
    <p:sldId id="256" r:id="rId3"/>
    <p:sldId id="257" r:id="rId4"/>
    <p:sldId id="258" r:id="rId5"/>
    <p:sldId id="274" r:id="rId6"/>
    <p:sldId id="260" r:id="rId7"/>
    <p:sldId id="262" r:id="rId8"/>
    <p:sldId id="264" r:id="rId9"/>
    <p:sldId id="266" r:id="rId10"/>
    <p:sldId id="268" r:id="rId11"/>
    <p:sldId id="275" r:id="rId12"/>
    <p:sldId id="277" r:id="rId13"/>
    <p:sldId id="271" r:id="rId14"/>
    <p:sldId id="272" r:id="rId15"/>
    <p:sldId id="278" r:id="rId16"/>
    <p:sldId id="273" r:id="rId17"/>
    <p:sldId id="279" r:id="rId18"/>
    <p:sldId id="280" r:id="rId19"/>
    <p:sldId id="281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76" autoAdjust="0"/>
    <p:restoredTop sz="94667" autoAdjust="0"/>
  </p:normalViewPr>
  <p:slideViewPr>
    <p:cSldViewPr>
      <p:cViewPr>
        <p:scale>
          <a:sx n="100" d="100"/>
          <a:sy n="100" d="100"/>
        </p:scale>
        <p:origin x="-30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D6F5-16E9-464A-B876-569C2A8D5993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15A69-FC3A-4625-B2E8-681AFB9F1AC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A69-FC3A-4625-B2E8-681AFB9F1AC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15A69-FC3A-4625-B2E8-681AFB9F1AC8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7593D95-CD5F-4F5A-8A61-ED4A500625A8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2CFD1-375B-485A-A87B-8705E9809757}" type="datetimeFigureOut">
              <a:rPr lang="ru-RU" smtClean="0"/>
              <a:pPr/>
              <a:t>23.03.2012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161CA-24A9-4638-BC46-B63F52F4008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4;&#1080;&#1089;&#1082;&#1086;&#1090;&#1077;&#1082;&#1072;-&#1040;&#1074;&#1072;&#1088;&#1080;&#1103;-&#1052;&#1086;&#1076;&#1085;&#1099;&#1081;-&#1090;&#1072;&#1085;&#1077;&#1094;---&#1040;&#1088;&#1072;&#1084;-&#1079;&#1072;&#1084;-&#1079;&#1072;&#1084;(mp3-blog.info).mp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285728"/>
            <a:ext cx="8209235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МБОУ «СОШ с. Сухой Карабулак Базарно – Карабулакского района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   Саратовской области»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Презентация к уроку математики в </a:t>
            </a:r>
            <a:r>
              <a:rPr lang="ru-RU" sz="2000" smtClean="0">
                <a:solidFill>
                  <a:srgbClr val="C00000"/>
                </a:solidFill>
              </a:rPr>
              <a:t>1 классе</a:t>
            </a:r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u="sng" dirty="0" smtClean="0">
                <a:solidFill>
                  <a:srgbClr val="C00000"/>
                </a:solidFill>
              </a:rPr>
              <a:t>Тема: </a:t>
            </a:r>
            <a:r>
              <a:rPr lang="ru-RU" sz="2000" dirty="0" smtClean="0">
                <a:solidFill>
                  <a:srgbClr val="C00000"/>
                </a:solidFill>
              </a:rPr>
              <a:t>«Прибавить 5, вычесть 5. Закрепление знаний.</a:t>
            </a:r>
          </a:p>
          <a:p>
            <a:r>
              <a:rPr lang="ru-RU" sz="2000" u="sng" dirty="0" smtClean="0">
                <a:solidFill>
                  <a:srgbClr val="C00000"/>
                </a:solidFill>
              </a:rPr>
              <a:t>Цели урока</a:t>
            </a:r>
            <a:r>
              <a:rPr lang="ru-RU" sz="2000" dirty="0" smtClean="0">
                <a:solidFill>
                  <a:srgbClr val="C00000"/>
                </a:solidFill>
              </a:rPr>
              <a:t>: 1. Закрепить и повторить знания по теме.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           </a:t>
            </a:r>
            <a:r>
              <a:rPr lang="ru-RU" sz="2000" dirty="0" smtClean="0">
                <a:solidFill>
                  <a:srgbClr val="C00000"/>
                </a:solidFill>
              </a:rPr>
              <a:t>2. Активизация мыслительной деятельности на основе дея-  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тельностного подхода.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3. Формирование универсальных учебных действий.,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u="sng" dirty="0" smtClean="0">
                <a:solidFill>
                  <a:srgbClr val="C00000"/>
                </a:solidFill>
              </a:rPr>
              <a:t>Оборудование:</a:t>
            </a:r>
            <a:r>
              <a:rPr lang="ru-RU" sz="2000" dirty="0" smtClean="0">
                <a:solidFill>
                  <a:srgbClr val="C00000"/>
                </a:solidFill>
              </a:rPr>
              <a:t>   ИКТ, карточки для индивидуальной работы,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игрушки – оригами для проведения физминутки.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                             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          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7043" name="Picture 3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628775"/>
            <a:ext cx="1762125" cy="2189163"/>
          </a:xfrm>
          <a:ln/>
        </p:spPr>
      </p:pic>
      <p:pic>
        <p:nvPicPr>
          <p:cNvPr id="87044" name="Picture 4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87045" name="Picture 5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1762125" cy="2189163"/>
          </a:xfrm>
          <a:noFill/>
          <a:ln/>
        </p:spPr>
      </p:pic>
      <p:sp>
        <p:nvSpPr>
          <p:cNvPr id="87046" name="WordArt 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9366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7047" name="WordArt 7"/>
          <p:cNvSpPr>
            <a:spLocks noChangeArrowheads="1" noChangeShapeType="1" noTextEdit="1"/>
          </p:cNvSpPr>
          <p:nvPr/>
        </p:nvSpPr>
        <p:spPr bwMode="auto">
          <a:xfrm>
            <a:off x="6011863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7048" name="WordArt 8"/>
          <p:cNvSpPr>
            <a:spLocks noChangeArrowheads="1" noChangeShapeType="1" noTextEdit="1"/>
          </p:cNvSpPr>
          <p:nvPr/>
        </p:nvSpPr>
        <p:spPr bwMode="auto">
          <a:xfrm>
            <a:off x="7235825" y="2492375"/>
            <a:ext cx="4318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87049" name="Picture 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</p:spPr>
      </p:pic>
      <p:pic>
        <p:nvPicPr>
          <p:cNvPr id="87050" name="Picture 1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</p:spPr>
      </p:pic>
      <p:pic>
        <p:nvPicPr>
          <p:cNvPr id="87051" name="Picture 1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</p:spPr>
      </p:pic>
      <p:pic>
        <p:nvPicPr>
          <p:cNvPr id="87052" name="Picture 1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</p:spPr>
      </p:pic>
      <p:pic>
        <p:nvPicPr>
          <p:cNvPr id="87053" name="Picture 13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</p:spPr>
      </p:pic>
      <p:pic>
        <p:nvPicPr>
          <p:cNvPr id="87054" name="Picture 1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</p:spPr>
      </p:pic>
      <p:pic>
        <p:nvPicPr>
          <p:cNvPr id="87055" name="Picture 1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</p:spPr>
      </p:pic>
      <p:pic>
        <p:nvPicPr>
          <p:cNvPr id="87056" name="Picture 1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</p:spPr>
      </p:pic>
      <p:pic>
        <p:nvPicPr>
          <p:cNvPr id="87057" name="Picture 1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</p:spPr>
      </p:pic>
      <p:sp>
        <p:nvSpPr>
          <p:cNvPr id="87058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395288" y="1412875"/>
            <a:ext cx="4038600" cy="2592388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87059" name="WordArt 19"/>
          <p:cNvSpPr>
            <a:spLocks noChangeArrowheads="1" noChangeShapeType="1" noTextEdit="1"/>
          </p:cNvSpPr>
          <p:nvPr/>
        </p:nvSpPr>
        <p:spPr bwMode="auto">
          <a:xfrm>
            <a:off x="900113" y="37893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7060" name="WordArt 20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360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87061" name="WordArt 21"/>
          <p:cNvSpPr>
            <a:spLocks noChangeArrowheads="1" noChangeShapeType="1" noTextEdit="1"/>
          </p:cNvSpPr>
          <p:nvPr/>
        </p:nvSpPr>
        <p:spPr bwMode="auto">
          <a:xfrm>
            <a:off x="1547813" y="3860800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7062" name="WordArt 22"/>
          <p:cNvSpPr>
            <a:spLocks noChangeArrowheads="1" noChangeShapeType="1" noTextEdit="1"/>
          </p:cNvSpPr>
          <p:nvPr/>
        </p:nvSpPr>
        <p:spPr bwMode="auto">
          <a:xfrm>
            <a:off x="2555875" y="3789363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7063" name="WordArt 23"/>
          <p:cNvSpPr>
            <a:spLocks noChangeArrowheads="1" noChangeShapeType="1" noTextEdit="1"/>
          </p:cNvSpPr>
          <p:nvPr/>
        </p:nvSpPr>
        <p:spPr bwMode="auto">
          <a:xfrm>
            <a:off x="3276600" y="5661025"/>
            <a:ext cx="8636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7064" name="WordArt 24"/>
          <p:cNvSpPr>
            <a:spLocks noChangeArrowheads="1" noChangeShapeType="1" noTextEdit="1"/>
          </p:cNvSpPr>
          <p:nvPr/>
        </p:nvSpPr>
        <p:spPr bwMode="auto">
          <a:xfrm>
            <a:off x="3132138" y="5084763"/>
            <a:ext cx="10080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7065" name="WordArt 25"/>
          <p:cNvSpPr>
            <a:spLocks noChangeArrowheads="1" noChangeShapeType="1" noTextEdit="1"/>
          </p:cNvSpPr>
          <p:nvPr/>
        </p:nvSpPr>
        <p:spPr bwMode="auto">
          <a:xfrm>
            <a:off x="3203575" y="4437063"/>
            <a:ext cx="9366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7066" name="WordArt 26"/>
          <p:cNvSpPr>
            <a:spLocks noChangeArrowheads="1" noChangeShapeType="1" noTextEdit="1"/>
          </p:cNvSpPr>
          <p:nvPr/>
        </p:nvSpPr>
        <p:spPr bwMode="auto">
          <a:xfrm>
            <a:off x="3132138" y="3789363"/>
            <a:ext cx="1008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7067" name="WordArt 27"/>
          <p:cNvSpPr>
            <a:spLocks noChangeArrowheads="1" noChangeShapeType="1" noTextEdit="1"/>
          </p:cNvSpPr>
          <p:nvPr/>
        </p:nvSpPr>
        <p:spPr bwMode="auto">
          <a:xfrm>
            <a:off x="5940425" y="3357563"/>
            <a:ext cx="180022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87068" name="WordArt 28"/>
          <p:cNvSpPr>
            <a:spLocks noChangeArrowheads="1" noChangeShapeType="1" noTextEdit="1"/>
          </p:cNvSpPr>
          <p:nvPr/>
        </p:nvSpPr>
        <p:spPr bwMode="auto">
          <a:xfrm>
            <a:off x="900113" y="4437063"/>
            <a:ext cx="16557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87069" name="WordArt 29"/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7070" name="WordArt 30"/>
          <p:cNvSpPr>
            <a:spLocks noChangeArrowheads="1" noChangeShapeType="1" noTextEdit="1"/>
          </p:cNvSpPr>
          <p:nvPr/>
        </p:nvSpPr>
        <p:spPr bwMode="auto">
          <a:xfrm>
            <a:off x="2700338" y="4508500"/>
            <a:ext cx="339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7071" name="WordArt 31"/>
          <p:cNvSpPr>
            <a:spLocks noChangeArrowheads="1" noChangeShapeType="1" noTextEdit="1"/>
          </p:cNvSpPr>
          <p:nvPr/>
        </p:nvSpPr>
        <p:spPr bwMode="auto">
          <a:xfrm>
            <a:off x="5940425" y="4149725"/>
            <a:ext cx="1800225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3   7</a:t>
            </a:r>
          </a:p>
        </p:txBody>
      </p:sp>
      <p:sp>
        <p:nvSpPr>
          <p:cNvPr id="87072" name="WordArt 32"/>
          <p:cNvSpPr>
            <a:spLocks noChangeArrowheads="1" noChangeShapeType="1" noTextEdit="1"/>
          </p:cNvSpPr>
          <p:nvPr/>
        </p:nvSpPr>
        <p:spPr bwMode="auto">
          <a:xfrm>
            <a:off x="827088" y="5084763"/>
            <a:ext cx="17287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3   7</a:t>
            </a:r>
          </a:p>
        </p:txBody>
      </p:sp>
      <p:sp>
        <p:nvSpPr>
          <p:cNvPr id="87073" name="WordArt 33"/>
          <p:cNvSpPr>
            <a:spLocks noChangeArrowheads="1" noChangeShapeType="1" noTextEdit="1"/>
          </p:cNvSpPr>
          <p:nvPr/>
        </p:nvSpPr>
        <p:spPr bwMode="auto">
          <a:xfrm>
            <a:off x="1476375" y="50847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7074" name="WordArt 34"/>
          <p:cNvSpPr>
            <a:spLocks noChangeArrowheads="1" noChangeShapeType="1" noTextEdit="1"/>
          </p:cNvSpPr>
          <p:nvPr/>
        </p:nvSpPr>
        <p:spPr bwMode="auto">
          <a:xfrm>
            <a:off x="2771775" y="50847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7075" name="WordArt 35"/>
          <p:cNvSpPr>
            <a:spLocks noChangeArrowheads="1" noChangeShapeType="1" noTextEdit="1"/>
          </p:cNvSpPr>
          <p:nvPr/>
        </p:nvSpPr>
        <p:spPr bwMode="auto">
          <a:xfrm>
            <a:off x="5940425" y="4868863"/>
            <a:ext cx="1727200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4   6</a:t>
            </a:r>
          </a:p>
        </p:txBody>
      </p:sp>
      <p:sp>
        <p:nvSpPr>
          <p:cNvPr id="87076" name="WordArt 36"/>
          <p:cNvSpPr>
            <a:spLocks noChangeArrowheads="1" noChangeShapeType="1" noTextEdit="1"/>
          </p:cNvSpPr>
          <p:nvPr/>
        </p:nvSpPr>
        <p:spPr bwMode="auto">
          <a:xfrm>
            <a:off x="1547813" y="5661025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7077" name="WordArt 37"/>
          <p:cNvSpPr>
            <a:spLocks noChangeArrowheads="1" noChangeShapeType="1" noTextEdit="1"/>
          </p:cNvSpPr>
          <p:nvPr/>
        </p:nvSpPr>
        <p:spPr bwMode="auto">
          <a:xfrm>
            <a:off x="2771775" y="5734050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7078" name="WordArt 38"/>
          <p:cNvSpPr>
            <a:spLocks noChangeArrowheads="1" noChangeShapeType="1" noTextEdit="1"/>
          </p:cNvSpPr>
          <p:nvPr/>
        </p:nvSpPr>
        <p:spPr bwMode="auto">
          <a:xfrm>
            <a:off x="900113" y="5661025"/>
            <a:ext cx="16557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4   6</a:t>
            </a:r>
          </a:p>
        </p:txBody>
      </p:sp>
      <p:sp>
        <p:nvSpPr>
          <p:cNvPr id="87079" name="WordArt 39"/>
          <p:cNvSpPr>
            <a:spLocks noChangeArrowheads="1" noChangeShapeType="1" noTextEdit="1"/>
          </p:cNvSpPr>
          <p:nvPr/>
        </p:nvSpPr>
        <p:spPr bwMode="auto">
          <a:xfrm>
            <a:off x="6011863" y="5734050"/>
            <a:ext cx="16557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5   5</a:t>
            </a:r>
          </a:p>
        </p:txBody>
      </p:sp>
      <p:sp>
        <p:nvSpPr>
          <p:cNvPr id="87080" name="WordArt 40"/>
          <p:cNvSpPr>
            <a:spLocks noChangeArrowheads="1" noChangeShapeType="1" noTextEdit="1"/>
          </p:cNvSpPr>
          <p:nvPr/>
        </p:nvSpPr>
        <p:spPr bwMode="auto">
          <a:xfrm>
            <a:off x="6011863" y="5734050"/>
            <a:ext cx="16557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5   5</a:t>
            </a:r>
          </a:p>
        </p:txBody>
      </p:sp>
      <p:sp>
        <p:nvSpPr>
          <p:cNvPr id="87081" name="WordArt 41"/>
          <p:cNvSpPr>
            <a:spLocks noChangeArrowheads="1" noChangeShapeType="1" noTextEdit="1"/>
          </p:cNvSpPr>
          <p:nvPr/>
        </p:nvSpPr>
        <p:spPr bwMode="auto">
          <a:xfrm>
            <a:off x="1547813" y="6324600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7082" name="WordArt 42"/>
          <p:cNvSpPr>
            <a:spLocks noChangeArrowheads="1" noChangeShapeType="1" noTextEdit="1"/>
          </p:cNvSpPr>
          <p:nvPr/>
        </p:nvSpPr>
        <p:spPr bwMode="auto">
          <a:xfrm>
            <a:off x="2700338" y="6381750"/>
            <a:ext cx="358775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7083" name="WordArt 4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9366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7084" name="AutoShape 4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021388"/>
            <a:ext cx="576262" cy="503237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33526E-6 L 0.05521 0.2726 " pathEditMode="relative" ptsTypes="AA">
                                      <p:cBhvr>
                                        <p:cTn id="6" dur="10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33526E-6 L -0.03143 0.26219 " pathEditMode="relative" ptsTypes="AA">
                                      <p:cBhvr>
                                        <p:cTn id="9" dur="1000" fill="hold"/>
                                        <p:tgtEl>
                                          <p:spTgt spid="87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3526E-6 L -0.13385 0.26219 " pathEditMode="relative" ptsTypes="AA">
                                      <p:cBhvr>
                                        <p:cTn id="12" dur="1000" fill="hold"/>
                                        <p:tgtEl>
                                          <p:spTgt spid="87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33526E-6 L -0.22848 0.25156 " pathEditMode="relative" ptsTypes="AA">
                                      <p:cBhvr>
                                        <p:cTn id="15" dur="10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32292 0.27283 " pathEditMode="relative" ptsTypes="AA">
                                      <p:cBhvr>
                                        <p:cTn id="18" dur="1000" fill="hold"/>
                                        <p:tgtEl>
                                          <p:spTgt spid="87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341E-7 L -0.19687 0.27283 " pathEditMode="relative" ptsTypes="AA">
                                      <p:cBhvr>
                                        <p:cTn id="21" dur="1000" fill="hold"/>
                                        <p:tgtEl>
                                          <p:spTgt spid="87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1E-7 L -0.29132 0.27283 " pathEditMode="relative" ptsTypes="AA">
                                      <p:cBhvr>
                                        <p:cTn id="24" dur="10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40157 0.283 " pathEditMode="relative" ptsTypes="AA">
                                      <p:cBhvr>
                                        <p:cTn id="27" dur="10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49602 0.2726 " pathEditMode="relative" ptsTypes="AA">
                                      <p:cBhvr>
                                        <p:cTn id="30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33526E-6 L -0.58281 0.2726 " pathEditMode="relative" ptsTypes="AA">
                                      <p:cBhvr>
                                        <p:cTn id="33" dur="1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572 L -0.55504 0.0628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3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8208E-6 L -0.35052 0.681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9" grpId="0" animBg="1"/>
      <p:bldP spid="87080" grpId="0" animBg="1"/>
      <p:bldP spid="87080" grpId="1" animBg="1"/>
      <p:bldP spid="87081" grpId="0" animBg="1"/>
      <p:bldP spid="87082" grpId="0" animBg="1"/>
      <p:bldP spid="870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57166"/>
            <a:ext cx="9429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 работа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2" y="1928802"/>
            <a:ext cx="6203942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4+6=10                   14-4=10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8+5=13                   13-5=8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9+5=16                   11-5=6</a:t>
            </a:r>
          </a:p>
          <a:p>
            <a:r>
              <a:rPr lang="ru-RU" sz="4400" dirty="0" smtClean="0">
                <a:solidFill>
                  <a:srgbClr val="002060"/>
                </a:solidFill>
              </a:rPr>
              <a:t>7+4=11                   9-5=4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040411">
            <a:off x="2004822" y="2643182"/>
            <a:ext cx="44983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Физминутка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Дискотека-Авария-Модный-танец---Арам-зам-зам(mp3-blog.info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42965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5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14488"/>
            <a:ext cx="785818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70009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Золотая лягушка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frog058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361554" y="0"/>
            <a:ext cx="55680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Зелёная лягушка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928670"/>
            <a:ext cx="3210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071678"/>
            <a:ext cx="88939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      На лужайке у пруда резвились            6 взрослых лягушек и 5 лягушат. Потом прыгнули в воду 2 взрослые лягушки </a:t>
            </a:r>
          </a:p>
          <a:p>
            <a:r>
              <a:rPr lang="ru-RU" sz="4000" dirty="0" smtClean="0">
                <a:solidFill>
                  <a:srgbClr val="C00000"/>
                </a:solidFill>
              </a:rPr>
              <a:t>                    и 1 лягушонок.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4" y="1643051"/>
          <a:ext cx="9001156" cy="4714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0289"/>
                <a:gridCol w="2250305"/>
                <a:gridCol w="2250273"/>
                <a:gridCol w="2250289"/>
              </a:tblGrid>
              <a:tr h="1500198">
                <a:tc>
                  <a:txBody>
                    <a:bodyPr/>
                    <a:lstStyle/>
                    <a:p>
                      <a:endParaRPr lang="ru-RU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Взрослые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Лягушата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solidFill>
                            <a:srgbClr val="FF0000"/>
                          </a:solidFill>
                        </a:rPr>
                        <a:t>Всего</a:t>
                      </a:r>
                      <a:endParaRPr lang="ru-RU" sz="3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Было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3200" baseline="0" dirty="0" smtClean="0"/>
                        <a:t>    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</a:t>
                      </a:r>
                      <a:r>
                        <a:rPr lang="ru-RU" sz="3200" baseline="0" dirty="0" smtClean="0"/>
                        <a:t>   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Прыгнули</a:t>
                      </a:r>
                      <a:endParaRPr lang="ru-RU" sz="4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</a:t>
                      </a:r>
                      <a:r>
                        <a:rPr lang="ru-RU" sz="3200" dirty="0" smtClean="0"/>
                        <a:t>   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ru-RU" sz="32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320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071569"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Осталось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dirty="0" smtClean="0"/>
                        <a:t>    </a:t>
                      </a:r>
                      <a:r>
                        <a:rPr lang="ru-RU" sz="3200" dirty="0" smtClean="0"/>
                        <a:t> 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2400" dirty="0" smtClean="0"/>
                        <a:t>   </a:t>
                      </a:r>
                      <a:r>
                        <a:rPr lang="ru-RU" sz="3200" dirty="0" smtClean="0"/>
                        <a:t>   4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</a:t>
                      </a:r>
                      <a:r>
                        <a:rPr lang="ru-RU" sz="2400" dirty="0" smtClean="0"/>
                        <a:t>   </a:t>
                      </a:r>
                      <a:r>
                        <a:rPr lang="ru-RU" sz="3200" dirty="0" smtClean="0"/>
                        <a:t> 8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214290"/>
            <a:ext cx="69294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Проверь  таблицу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1000108"/>
            <a:ext cx="22829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5984" y="2357430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№ 19, стр. 63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214554"/>
            <a:ext cx="86894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Помоги сороконожке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000108"/>
            <a:ext cx="7684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Сверь свои ответы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2500306"/>
            <a:ext cx="62865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lain" startAt="9"/>
            </a:pPr>
            <a:r>
              <a:rPr lang="ru-RU" sz="4400" dirty="0" smtClean="0">
                <a:solidFill>
                  <a:srgbClr val="C00000"/>
                </a:solidFill>
              </a:rPr>
              <a:t>                       10</a:t>
            </a:r>
          </a:p>
          <a:p>
            <a:pPr marL="742950" indent="-742950">
              <a:buAutoNum type="arabicPlain" startAt="4"/>
            </a:pPr>
            <a:r>
              <a:rPr lang="ru-RU" sz="4400" dirty="0" smtClean="0">
                <a:solidFill>
                  <a:srgbClr val="C00000"/>
                </a:solidFill>
              </a:rPr>
              <a:t>                       13</a:t>
            </a:r>
          </a:p>
          <a:p>
            <a:pPr marL="742950" indent="-742950"/>
            <a:r>
              <a:rPr lang="ru-RU" sz="4400" dirty="0" smtClean="0">
                <a:solidFill>
                  <a:srgbClr val="C00000"/>
                </a:solidFill>
              </a:rPr>
              <a:t>12                         11</a:t>
            </a:r>
          </a:p>
          <a:p>
            <a:pPr marL="742950" indent="-742950"/>
            <a:r>
              <a:rPr lang="ru-RU" sz="4400" dirty="0" smtClean="0">
                <a:solidFill>
                  <a:srgbClr val="C00000"/>
                </a:solidFill>
              </a:rPr>
              <a:t>7                             8</a:t>
            </a:r>
            <a:endParaRPr lang="ru-RU" sz="4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166" y="1071546"/>
            <a:ext cx="74295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Если с другом вышел в путь,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Если с другом вышел в путь,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Веселей дорога.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Без друзей меня чуть – чуть,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Без друзей меня чуть – чуть,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А с друзьями  много.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928670"/>
            <a:ext cx="52864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 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1000100" y="2643182"/>
            <a:ext cx="2714644" cy="2643206"/>
          </a:xfrm>
          <a:prstGeom prst="smileyFac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5000628" y="2643182"/>
            <a:ext cx="2786082" cy="2714644"/>
          </a:xfrm>
          <a:prstGeom prst="smileyFace">
            <a:avLst>
              <a:gd name="adj" fmla="val -4653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500306"/>
            <a:ext cx="857256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786050" y="2571744"/>
            <a:ext cx="85725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8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2714620"/>
            <a:ext cx="785818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4429132"/>
            <a:ext cx="91440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28794" y="2428868"/>
            <a:ext cx="85725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6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3306" y="2285992"/>
            <a:ext cx="100013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43438" y="2428868"/>
            <a:ext cx="100013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12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43570" y="2285992"/>
            <a:ext cx="92869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14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72264" y="2428868"/>
            <a:ext cx="85725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16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29520" y="2143116"/>
            <a:ext cx="928694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18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29600" y="2357430"/>
            <a:ext cx="914400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20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4071942"/>
            <a:ext cx="91440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143108" y="4286256"/>
            <a:ext cx="857256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7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71802" y="4071942"/>
            <a:ext cx="92869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9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00496" y="4286256"/>
            <a:ext cx="92869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1</a:t>
            </a:r>
            <a:r>
              <a:rPr lang="ru-RU" sz="4400" dirty="0" smtClean="0">
                <a:solidFill>
                  <a:srgbClr val="FF0000"/>
                </a:solidFill>
              </a:rPr>
              <a:t>1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29190" y="4643446"/>
            <a:ext cx="928694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13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857884" y="4071942"/>
            <a:ext cx="914400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15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86578" y="4500570"/>
            <a:ext cx="92869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17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43834" y="4000504"/>
            <a:ext cx="914400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19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500166" y="428604"/>
            <a:ext cx="52822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Зарядка для ума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357298"/>
            <a:ext cx="62865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 </a:t>
            </a:r>
          </a:p>
          <a:p>
            <a:endParaRPr lang="ru-RU" sz="6000" dirty="0"/>
          </a:p>
          <a:p>
            <a:endParaRPr lang="ru-RU" sz="6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631382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Покажи результат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928802"/>
            <a:ext cx="1375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11-5=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000372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7+2=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000504"/>
            <a:ext cx="133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6-1=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5286388"/>
            <a:ext cx="1213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9+3=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2000240"/>
            <a:ext cx="1213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8+5=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28" y="292893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0+4=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514351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6+3=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57422" y="1928802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6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2928934"/>
            <a:ext cx="47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9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5984" y="3929066"/>
            <a:ext cx="714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5                      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14546" y="5214950"/>
            <a:ext cx="1041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12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2000240"/>
            <a:ext cx="755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13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86512" y="2928934"/>
            <a:ext cx="612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4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29388" y="5072074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9</a:t>
            </a:r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72066" y="4143380"/>
            <a:ext cx="1330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6-7=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1500199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1184931">
            <a:off x="2214479" y="1755119"/>
            <a:ext cx="3935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Прибавить 5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299252">
            <a:off x="-103612" y="2914472"/>
            <a:ext cx="824693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Вычесть 5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0" name="Rectangle 1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9973" name="Picture 37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628775"/>
            <a:ext cx="1762125" cy="2189163"/>
          </a:xfrm>
          <a:ln/>
        </p:spPr>
      </p:pic>
      <p:pic>
        <p:nvPicPr>
          <p:cNvPr id="39977" name="Picture 41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39970" name="Picture 34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1762125" cy="2189163"/>
          </a:xfrm>
          <a:noFill/>
          <a:ln/>
        </p:spPr>
      </p:pic>
      <p:sp>
        <p:nvSpPr>
          <p:cNvPr id="39969" name="WordArt 3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39975" name="WordArt 39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9976" name="WordArt 40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39980" name="Picture 4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</p:spPr>
      </p:pic>
      <p:pic>
        <p:nvPicPr>
          <p:cNvPr id="39981" name="Picture 4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</p:spPr>
      </p:pic>
      <p:pic>
        <p:nvPicPr>
          <p:cNvPr id="39982" name="Picture 4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</p:spPr>
      </p:pic>
      <p:pic>
        <p:nvPicPr>
          <p:cNvPr id="39983" name="Picture 4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</p:spPr>
      </p:pic>
      <p:pic>
        <p:nvPicPr>
          <p:cNvPr id="39984" name="Picture 48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</p:spPr>
      </p:pic>
      <p:pic>
        <p:nvPicPr>
          <p:cNvPr id="39985" name="Picture 4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</p:spPr>
      </p:pic>
      <p:pic>
        <p:nvPicPr>
          <p:cNvPr id="39986" name="Picture 5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</p:spPr>
      </p:pic>
      <p:pic>
        <p:nvPicPr>
          <p:cNvPr id="39987" name="Picture 5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</p:spPr>
      </p:pic>
      <p:pic>
        <p:nvPicPr>
          <p:cNvPr id="39988" name="Picture 5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</p:spPr>
      </p:pic>
      <p:sp>
        <p:nvSpPr>
          <p:cNvPr id="39989" name="Rectangle 53"/>
          <p:cNvSpPr>
            <a:spLocks noGrp="1" noChangeArrowheads="1"/>
          </p:cNvSpPr>
          <p:nvPr>
            <p:ph sz="quarter" idx="3"/>
          </p:nvPr>
        </p:nvSpPr>
        <p:spPr>
          <a:xfrm>
            <a:off x="395288" y="1484313"/>
            <a:ext cx="4038600" cy="2376487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39990" name="WordArt 54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39991" name="WordArt 55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39992" name="WordArt 56"/>
          <p:cNvSpPr>
            <a:spLocks noChangeArrowheads="1" noChangeShapeType="1" noTextEdit="1"/>
          </p:cNvSpPr>
          <p:nvPr/>
        </p:nvSpPr>
        <p:spPr bwMode="auto">
          <a:xfrm>
            <a:off x="1547813" y="393382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39993" name="WordArt 57"/>
          <p:cNvSpPr>
            <a:spLocks noChangeArrowheads="1" noChangeShapeType="1" noTextEdit="1"/>
          </p:cNvSpPr>
          <p:nvPr/>
        </p:nvSpPr>
        <p:spPr bwMode="auto">
          <a:xfrm>
            <a:off x="2555875" y="393382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39994" name="WordArt 58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39995" name="WordArt 59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39996" name="WordArt 60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39997" name="WordArt 61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5538 0.2393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39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33526E-6 L 0.18107 0.25156 " pathEditMode="relative" ptsTypes="AA">
                                      <p:cBhvr>
                                        <p:cTn id="21" dur="500" fill="hold"/>
                                        <p:tgtEl>
                                          <p:spTgt spid="39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3526E-6 L 0.07865 0.25156 " pathEditMode="relative" ptsTypes="AA">
                                      <p:cBhvr>
                                        <p:cTn id="24" dur="500" fill="hold"/>
                                        <p:tgtEl>
                                          <p:spTgt spid="39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0158 0.24116 " pathEditMode="relative" ptsTypes="AA">
                                      <p:cBhvr>
                                        <p:cTn id="27" dur="500" fill="hold"/>
                                        <p:tgtEl>
                                          <p:spTgt spid="39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10243 0.25179 " pathEditMode="relative" ptsTypes="AA">
                                      <p:cBhvr>
                                        <p:cTn id="30" dur="500" fill="hold"/>
                                        <p:tgtEl>
                                          <p:spTgt spid="39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20469 0.24116 " pathEditMode="relative" ptsTypes="AA">
                                      <p:cBhvr>
                                        <p:cTn id="33" dur="500" fill="hold"/>
                                        <p:tgtEl>
                                          <p:spTgt spid="39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30295 0.23931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39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40157 0.2622 " pathEditMode="relative" ptsTypes="AA">
                                      <p:cBhvr>
                                        <p:cTn id="39" dur="500" fill="hold"/>
                                        <p:tgtEl>
                                          <p:spTgt spid="39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504 0.25156 " pathEditMode="relative" ptsTypes="AA">
                                      <p:cBhvr>
                                        <p:cTn id="42" dur="500" fill="hold"/>
                                        <p:tgtEl>
                                          <p:spTgt spid="39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4.33526E-6 L -0.61424 0.26219 " pathEditMode="relative" ptsTypes="AA">
                                      <p:cBhvr>
                                        <p:cTn id="45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5607E-6 L -0.53559 0.22035 " pathEditMode="relative" ptsTypes="AA">
                                      <p:cBhvr>
                                        <p:cTn id="61" dur="2000" fill="hold"/>
                                        <p:tgtEl>
                                          <p:spTgt spid="39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9017E-7 L -0.58108 0.2129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399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10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-0.37795 0.3514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9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176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69" grpId="0" animBg="1"/>
      <p:bldP spid="39975" grpId="0" animBg="1"/>
      <p:bldP spid="39976" grpId="0" animBg="1"/>
      <p:bldP spid="39990" grpId="0" animBg="1"/>
      <p:bldP spid="39990" grpId="1" animBg="1"/>
      <p:bldP spid="39991" grpId="0" animBg="1"/>
      <p:bldP spid="39991" grpId="1" animBg="1"/>
      <p:bldP spid="39992" grpId="0" animBg="1"/>
      <p:bldP spid="39993" grpId="0" animBg="1"/>
      <p:bldP spid="39994" grpId="0" animBg="1"/>
      <p:bldP spid="39995" grpId="0" animBg="1"/>
      <p:bldP spid="39996" grpId="0" animBg="1"/>
      <p:bldP spid="39997" grpId="0" animBg="1"/>
      <p:bldP spid="3999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4755" name="Picture 3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628775"/>
            <a:ext cx="1762125" cy="2189163"/>
          </a:xfrm>
          <a:ln/>
        </p:spPr>
      </p:pic>
      <p:pic>
        <p:nvPicPr>
          <p:cNvPr id="74756" name="Picture 4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74757" name="Picture 5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1762125" cy="2189163"/>
          </a:xfrm>
          <a:noFill/>
          <a:ln/>
        </p:spPr>
      </p:pic>
      <p:sp>
        <p:nvSpPr>
          <p:cNvPr id="74758" name="WordArt 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74761" name="Picture 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</p:spPr>
      </p:pic>
      <p:pic>
        <p:nvPicPr>
          <p:cNvPr id="74762" name="Picture 1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</p:spPr>
      </p:pic>
      <p:pic>
        <p:nvPicPr>
          <p:cNvPr id="74763" name="Picture 1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</p:spPr>
      </p:pic>
      <p:pic>
        <p:nvPicPr>
          <p:cNvPr id="74764" name="Picture 1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</p:spPr>
      </p:pic>
      <p:pic>
        <p:nvPicPr>
          <p:cNvPr id="74765" name="Picture 13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</p:spPr>
      </p:pic>
      <p:pic>
        <p:nvPicPr>
          <p:cNvPr id="74766" name="Picture 1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</p:spPr>
      </p:pic>
      <p:pic>
        <p:nvPicPr>
          <p:cNvPr id="74767" name="Picture 1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</p:spPr>
      </p:pic>
      <p:pic>
        <p:nvPicPr>
          <p:cNvPr id="74768" name="Picture 1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</p:spPr>
      </p:pic>
      <p:pic>
        <p:nvPicPr>
          <p:cNvPr id="74769" name="Picture 1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</p:spPr>
      </p:pic>
      <p:sp>
        <p:nvSpPr>
          <p:cNvPr id="74770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395288" y="1557338"/>
            <a:ext cx="4038600" cy="2447925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74771" name="WordArt 19"/>
          <p:cNvSpPr>
            <a:spLocks noChangeArrowheads="1" noChangeShapeType="1" noTextEdit="1"/>
          </p:cNvSpPr>
          <p:nvPr/>
        </p:nvSpPr>
        <p:spPr bwMode="auto">
          <a:xfrm>
            <a:off x="1042988" y="37893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4772" name="WordArt 20"/>
          <p:cNvSpPr>
            <a:spLocks noChangeArrowheads="1" noChangeShapeType="1" noTextEdit="1"/>
          </p:cNvSpPr>
          <p:nvPr/>
        </p:nvSpPr>
        <p:spPr bwMode="auto">
          <a:xfrm>
            <a:off x="2411413" y="3716338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74773" name="WordArt 21"/>
          <p:cNvSpPr>
            <a:spLocks noChangeArrowheads="1" noChangeShapeType="1" noTextEdit="1"/>
          </p:cNvSpPr>
          <p:nvPr/>
        </p:nvSpPr>
        <p:spPr bwMode="auto">
          <a:xfrm>
            <a:off x="1835150" y="3716338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4774" name="WordArt 22"/>
          <p:cNvSpPr>
            <a:spLocks noChangeArrowheads="1" noChangeShapeType="1" noTextEdit="1"/>
          </p:cNvSpPr>
          <p:nvPr/>
        </p:nvSpPr>
        <p:spPr bwMode="auto">
          <a:xfrm>
            <a:off x="3059113" y="3716338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4775" name="WordArt 2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4776" name="WordArt 24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4777" name="WordArt 25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4778" name="WordArt 26"/>
          <p:cNvSpPr>
            <a:spLocks noChangeArrowheads="1" noChangeShapeType="1" noTextEdit="1"/>
          </p:cNvSpPr>
          <p:nvPr/>
        </p:nvSpPr>
        <p:spPr bwMode="auto">
          <a:xfrm>
            <a:off x="3708400" y="3644900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4779" name="WordArt 2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1800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74780" name="WordArt 28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18002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74782" name="WordArt 30"/>
          <p:cNvSpPr>
            <a:spLocks noChangeArrowheads="1" noChangeShapeType="1" noTextEdit="1"/>
          </p:cNvSpPr>
          <p:nvPr/>
        </p:nvSpPr>
        <p:spPr bwMode="auto">
          <a:xfrm>
            <a:off x="1908175" y="4365625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4783" name="WordArt 31"/>
          <p:cNvSpPr>
            <a:spLocks noChangeArrowheads="1" noChangeShapeType="1" noTextEdit="1"/>
          </p:cNvSpPr>
          <p:nvPr/>
        </p:nvSpPr>
        <p:spPr bwMode="auto">
          <a:xfrm>
            <a:off x="3059113" y="4365625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5538 0.239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4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78035E-7 L -0.02726 0.218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33526E-6 L 0.07865 0.25156 " pathEditMode="relative" ptsTypes="AA">
                                      <p:cBhvr>
                                        <p:cTn id="22" dur="500" fill="hold"/>
                                        <p:tgtEl>
                                          <p:spTgt spid="74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0158 0.24116 " pathEditMode="relative" ptsTypes="AA">
                                      <p:cBhvr>
                                        <p:cTn id="25" dur="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10243 0.25179 " pathEditMode="relative" ptsTypes="AA">
                                      <p:cBhvr>
                                        <p:cTn id="28" dur="500" fill="hold"/>
                                        <p:tgtEl>
                                          <p:spTgt spid="747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20469 0.24116 " pathEditMode="relative" ptsTypes="AA">
                                      <p:cBhvr>
                                        <p:cTn id="31" dur="50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30295 0.2393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47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40157 0.2622 " pathEditMode="relative" ptsTypes="AA">
                                      <p:cBhvr>
                                        <p:cTn id="37" dur="500" fill="hold"/>
                                        <p:tgtEl>
                                          <p:spTgt spid="747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504 0.25156 " pathEditMode="relative" ptsTypes="AA">
                                      <p:cBhvr>
                                        <p:cTn id="40" dur="500" fill="hold"/>
                                        <p:tgtEl>
                                          <p:spTgt spid="747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4.33526E-6 L -0.61424 0.26219 " pathEditMode="relative" ptsTypes="AA">
                                      <p:cBhvr>
                                        <p:cTn id="43" dur="5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4104E-6 L -0.5276 0.16786 " pathEditMode="relative" ptsTypes="AA">
                                      <p:cBhvr>
                                        <p:cTn id="53" dur="2000" fill="hold"/>
                                        <p:tgtEl>
                                          <p:spTgt spid="74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-0.29913 0.4143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4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" grpId="0" animBg="1"/>
      <p:bldP spid="74775" grpId="0" animBg="1"/>
      <p:bldP spid="74776" grpId="0" animBg="1"/>
      <p:bldP spid="74777" grpId="0" animBg="1"/>
      <p:bldP spid="74777" grpId="1" animBg="1"/>
      <p:bldP spid="74779" grpId="0" animBg="1"/>
      <p:bldP spid="74780" grpId="0" animBg="1"/>
      <p:bldP spid="74780" grpId="1" animBg="1"/>
      <p:bldP spid="74782" grpId="0" animBg="1"/>
      <p:bldP spid="747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2707" name="Picture 3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628775"/>
            <a:ext cx="1762125" cy="2189163"/>
          </a:xfrm>
          <a:ln/>
        </p:spPr>
      </p:pic>
      <p:pic>
        <p:nvPicPr>
          <p:cNvPr id="72708" name="Picture 4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72709" name="Picture 5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1762125" cy="2189163"/>
          </a:xfrm>
          <a:noFill/>
          <a:ln/>
        </p:spPr>
      </p:pic>
      <p:sp>
        <p:nvSpPr>
          <p:cNvPr id="72710" name="WordArt 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2712" name="WordArt 8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72713" name="Picture 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</p:spPr>
      </p:pic>
      <p:pic>
        <p:nvPicPr>
          <p:cNvPr id="72714" name="Picture 1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</p:spPr>
      </p:pic>
      <p:pic>
        <p:nvPicPr>
          <p:cNvPr id="72715" name="Picture 1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</p:spPr>
      </p:pic>
      <p:pic>
        <p:nvPicPr>
          <p:cNvPr id="72716" name="Picture 1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</p:spPr>
      </p:pic>
      <p:pic>
        <p:nvPicPr>
          <p:cNvPr id="72717" name="Picture 13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</p:spPr>
      </p:pic>
      <p:pic>
        <p:nvPicPr>
          <p:cNvPr id="72718" name="Picture 1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</p:spPr>
      </p:pic>
      <p:pic>
        <p:nvPicPr>
          <p:cNvPr id="72719" name="Picture 1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</p:spPr>
      </p:pic>
      <p:pic>
        <p:nvPicPr>
          <p:cNvPr id="72720" name="Picture 1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</p:spPr>
      </p:pic>
      <p:pic>
        <p:nvPicPr>
          <p:cNvPr id="72721" name="Picture 1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</p:spPr>
      </p:pic>
      <p:sp>
        <p:nvSpPr>
          <p:cNvPr id="72722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395288" y="1557338"/>
            <a:ext cx="4038600" cy="2916237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72723" name="WordArt 19"/>
          <p:cNvSpPr>
            <a:spLocks noChangeArrowheads="1" noChangeShapeType="1" noTextEdit="1"/>
          </p:cNvSpPr>
          <p:nvPr/>
        </p:nvSpPr>
        <p:spPr bwMode="auto">
          <a:xfrm>
            <a:off x="900113" y="37893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2724" name="WordArt 20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72725" name="WordArt 21"/>
          <p:cNvSpPr>
            <a:spLocks noChangeArrowheads="1" noChangeShapeType="1" noTextEdit="1"/>
          </p:cNvSpPr>
          <p:nvPr/>
        </p:nvSpPr>
        <p:spPr bwMode="auto">
          <a:xfrm>
            <a:off x="1547813" y="3860800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2726" name="WordArt 22"/>
          <p:cNvSpPr>
            <a:spLocks noChangeArrowheads="1" noChangeShapeType="1" noTextEdit="1"/>
          </p:cNvSpPr>
          <p:nvPr/>
        </p:nvSpPr>
        <p:spPr bwMode="auto">
          <a:xfrm>
            <a:off x="2555875" y="3789363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727" name="WordArt 2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2728" name="WordArt 24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2729" name="WordArt 25"/>
          <p:cNvSpPr>
            <a:spLocks noChangeArrowheads="1" noChangeShapeType="1" noTextEdit="1"/>
          </p:cNvSpPr>
          <p:nvPr/>
        </p:nvSpPr>
        <p:spPr bwMode="auto">
          <a:xfrm>
            <a:off x="3203575" y="4437063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2730" name="WordArt 26"/>
          <p:cNvSpPr>
            <a:spLocks noChangeArrowheads="1" noChangeShapeType="1" noTextEdit="1"/>
          </p:cNvSpPr>
          <p:nvPr/>
        </p:nvSpPr>
        <p:spPr bwMode="auto">
          <a:xfrm>
            <a:off x="3132138" y="3789363"/>
            <a:ext cx="1008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72731" name="WordArt 27"/>
          <p:cNvSpPr>
            <a:spLocks noChangeArrowheads="1" noChangeShapeType="1" noTextEdit="1"/>
          </p:cNvSpPr>
          <p:nvPr/>
        </p:nvSpPr>
        <p:spPr bwMode="auto">
          <a:xfrm>
            <a:off x="5940425" y="3357563"/>
            <a:ext cx="180022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72732" name="WordArt 28"/>
          <p:cNvSpPr>
            <a:spLocks noChangeArrowheads="1" noChangeShapeType="1" noTextEdit="1"/>
          </p:cNvSpPr>
          <p:nvPr/>
        </p:nvSpPr>
        <p:spPr bwMode="auto">
          <a:xfrm>
            <a:off x="900113" y="4437063"/>
            <a:ext cx="16557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72733" name="WordArt 29"/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2734" name="WordArt 30"/>
          <p:cNvSpPr>
            <a:spLocks noChangeArrowheads="1" noChangeShapeType="1" noTextEdit="1"/>
          </p:cNvSpPr>
          <p:nvPr/>
        </p:nvSpPr>
        <p:spPr bwMode="auto">
          <a:xfrm>
            <a:off x="2700338" y="4508500"/>
            <a:ext cx="339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72735" name="WordArt 31"/>
          <p:cNvSpPr>
            <a:spLocks noChangeArrowheads="1" noChangeShapeType="1" noTextEdit="1"/>
          </p:cNvSpPr>
          <p:nvPr/>
        </p:nvSpPr>
        <p:spPr bwMode="auto">
          <a:xfrm>
            <a:off x="5940425" y="4149725"/>
            <a:ext cx="1800225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3   7</a:t>
            </a:r>
          </a:p>
        </p:txBody>
      </p:sp>
      <p:sp>
        <p:nvSpPr>
          <p:cNvPr id="72736" name="WordArt 32"/>
          <p:cNvSpPr>
            <a:spLocks noChangeArrowheads="1" noChangeShapeType="1" noTextEdit="1"/>
          </p:cNvSpPr>
          <p:nvPr/>
        </p:nvSpPr>
        <p:spPr bwMode="auto">
          <a:xfrm>
            <a:off x="5940425" y="4149725"/>
            <a:ext cx="1800225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3   7</a:t>
            </a:r>
          </a:p>
        </p:txBody>
      </p:sp>
      <p:sp>
        <p:nvSpPr>
          <p:cNvPr id="72737" name="WordArt 33"/>
          <p:cNvSpPr>
            <a:spLocks noChangeArrowheads="1" noChangeShapeType="1" noTextEdit="1"/>
          </p:cNvSpPr>
          <p:nvPr/>
        </p:nvSpPr>
        <p:spPr bwMode="auto">
          <a:xfrm>
            <a:off x="1476375" y="50847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72738" name="WordArt 34"/>
          <p:cNvSpPr>
            <a:spLocks noChangeArrowheads="1" noChangeShapeType="1" noTextEdit="1"/>
          </p:cNvSpPr>
          <p:nvPr/>
        </p:nvSpPr>
        <p:spPr bwMode="auto">
          <a:xfrm>
            <a:off x="2771775" y="50847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5538 0.2393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727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9017E-7 L -0.0158 0.2307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11389 0.2289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72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0158 0.24116 " pathEditMode="relative" ptsTypes="AA">
                                      <p:cBhvr>
                                        <p:cTn id="25" dur="500" fill="hold"/>
                                        <p:tgtEl>
                                          <p:spTgt spid="72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10243 0.25179 " pathEditMode="relative" ptsTypes="AA">
                                      <p:cBhvr>
                                        <p:cTn id="28" dur="500" fill="hold"/>
                                        <p:tgtEl>
                                          <p:spTgt spid="72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20469 0.24116 " pathEditMode="relative" ptsTypes="AA">
                                      <p:cBhvr>
                                        <p:cTn id="31" dur="500" fill="hold"/>
                                        <p:tgtEl>
                                          <p:spTgt spid="72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30295 0.23931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40157 0.2622 " pathEditMode="relative" ptsTypes="AA">
                                      <p:cBhvr>
                                        <p:cTn id="37" dur="5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504 0.25156 " pathEditMode="relative" ptsTypes="AA">
                                      <p:cBhvr>
                                        <p:cTn id="40" dur="5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4.33526E-6 L -0.61424 0.26219 " pathEditMode="relative" ptsTypes="AA">
                                      <p:cBhvr>
                                        <p:cTn id="43" dur="5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69942E-6 L -0.55521 0.12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2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-0.35434 0.508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27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 animBg="1"/>
      <p:bldP spid="72727" grpId="0" animBg="1"/>
      <p:bldP spid="72728" grpId="0" animBg="1"/>
      <p:bldP spid="72728" grpId="1" animBg="1"/>
      <p:bldP spid="72731" grpId="0" animBg="1"/>
      <p:bldP spid="72735" grpId="0" animBg="1"/>
      <p:bldP spid="72736" grpId="0" animBg="1"/>
      <p:bldP spid="72736" grpId="1" animBg="1"/>
      <p:bldP spid="72737" grpId="0" animBg="1"/>
      <p:bldP spid="727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6019" name="Picture 3" descr="Korzina[2]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628775"/>
            <a:ext cx="1762125" cy="2189163"/>
          </a:xfrm>
          <a:ln/>
        </p:spPr>
      </p:pic>
      <p:pic>
        <p:nvPicPr>
          <p:cNvPr id="86020" name="Picture 4" descr="гриб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923213" y="260350"/>
            <a:ext cx="1220787" cy="1177925"/>
          </a:xfrm>
        </p:spPr>
      </p:pic>
      <p:pic>
        <p:nvPicPr>
          <p:cNvPr id="86021" name="Picture 5" descr="Korzina[2]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628775"/>
            <a:ext cx="1762125" cy="2189163"/>
          </a:xfrm>
          <a:noFill/>
          <a:ln/>
        </p:spPr>
      </p:pic>
      <p:sp>
        <p:nvSpPr>
          <p:cNvPr id="86022" name="WordArt 6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6023" name="WordArt 7"/>
          <p:cNvSpPr>
            <a:spLocks noChangeArrowheads="1" noChangeShapeType="1" noTextEdit="1"/>
          </p:cNvSpPr>
          <p:nvPr/>
        </p:nvSpPr>
        <p:spPr bwMode="auto">
          <a:xfrm>
            <a:off x="5724525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6024" name="WordArt 8"/>
          <p:cNvSpPr>
            <a:spLocks noChangeArrowheads="1" noChangeShapeType="1" noTextEdit="1"/>
          </p:cNvSpPr>
          <p:nvPr/>
        </p:nvSpPr>
        <p:spPr bwMode="auto">
          <a:xfrm>
            <a:off x="7380288" y="2492375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pic>
        <p:nvPicPr>
          <p:cNvPr id="86025" name="Picture 9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260350"/>
            <a:ext cx="1220788" cy="1177925"/>
          </a:xfrm>
          <a:prstGeom prst="rect">
            <a:avLst/>
          </a:prstGeom>
          <a:noFill/>
        </p:spPr>
      </p:pic>
      <p:pic>
        <p:nvPicPr>
          <p:cNvPr id="86026" name="Picture 10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260350"/>
            <a:ext cx="1220788" cy="1177925"/>
          </a:xfrm>
          <a:prstGeom prst="rect">
            <a:avLst/>
          </a:prstGeom>
          <a:noFill/>
        </p:spPr>
      </p:pic>
      <p:pic>
        <p:nvPicPr>
          <p:cNvPr id="86027" name="Picture 11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260350"/>
            <a:ext cx="1220788" cy="1177925"/>
          </a:xfrm>
          <a:prstGeom prst="rect">
            <a:avLst/>
          </a:prstGeom>
          <a:noFill/>
        </p:spPr>
      </p:pic>
      <p:pic>
        <p:nvPicPr>
          <p:cNvPr id="86028" name="Picture 12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260350"/>
            <a:ext cx="1220787" cy="1177925"/>
          </a:xfrm>
          <a:prstGeom prst="rect">
            <a:avLst/>
          </a:prstGeom>
          <a:noFill/>
        </p:spPr>
      </p:pic>
      <p:pic>
        <p:nvPicPr>
          <p:cNvPr id="86029" name="Picture 13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60350"/>
            <a:ext cx="1220787" cy="1177925"/>
          </a:xfrm>
          <a:prstGeom prst="rect">
            <a:avLst/>
          </a:prstGeom>
          <a:noFill/>
        </p:spPr>
      </p:pic>
      <p:pic>
        <p:nvPicPr>
          <p:cNvPr id="86030" name="Picture 14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60350"/>
            <a:ext cx="1220787" cy="1177925"/>
          </a:xfrm>
          <a:prstGeom prst="rect">
            <a:avLst/>
          </a:prstGeom>
          <a:noFill/>
        </p:spPr>
      </p:pic>
      <p:pic>
        <p:nvPicPr>
          <p:cNvPr id="86031" name="Picture 15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60350"/>
            <a:ext cx="1220788" cy="1177925"/>
          </a:xfrm>
          <a:prstGeom prst="rect">
            <a:avLst/>
          </a:prstGeom>
          <a:noFill/>
        </p:spPr>
      </p:pic>
      <p:pic>
        <p:nvPicPr>
          <p:cNvPr id="86032" name="Picture 16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60350"/>
            <a:ext cx="1220788" cy="1177925"/>
          </a:xfrm>
          <a:prstGeom prst="rect">
            <a:avLst/>
          </a:prstGeom>
          <a:noFill/>
        </p:spPr>
      </p:pic>
      <p:pic>
        <p:nvPicPr>
          <p:cNvPr id="86033" name="Picture 17" descr="гриб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1220788" cy="1177925"/>
          </a:xfrm>
          <a:prstGeom prst="rect">
            <a:avLst/>
          </a:prstGeom>
          <a:noFill/>
        </p:spPr>
      </p:pic>
      <p:sp>
        <p:nvSpPr>
          <p:cNvPr id="86034" name="Rectangle 18"/>
          <p:cNvSpPr>
            <a:spLocks noGrp="1" noChangeArrowheads="1"/>
          </p:cNvSpPr>
          <p:nvPr>
            <p:ph sz="quarter" idx="3"/>
          </p:nvPr>
        </p:nvSpPr>
        <p:spPr>
          <a:xfrm>
            <a:off x="395288" y="1557338"/>
            <a:ext cx="4038600" cy="2376487"/>
          </a:xfrm>
        </p:spPr>
        <p:txBody>
          <a:bodyPr/>
          <a:lstStyle/>
          <a:p>
            <a:endParaRPr lang="ru-RU" sz="2400" dirty="0"/>
          </a:p>
        </p:txBody>
      </p:sp>
      <p:sp>
        <p:nvSpPr>
          <p:cNvPr id="86035" name="WordArt 19"/>
          <p:cNvSpPr>
            <a:spLocks noChangeArrowheads="1" noChangeShapeType="1" noTextEdit="1"/>
          </p:cNvSpPr>
          <p:nvPr/>
        </p:nvSpPr>
        <p:spPr bwMode="auto">
          <a:xfrm>
            <a:off x="900113" y="3789363"/>
            <a:ext cx="2571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86036" name="WordArt 20"/>
          <p:cNvSpPr>
            <a:spLocks noChangeArrowheads="1" noChangeShapeType="1" noTextEdit="1"/>
          </p:cNvSpPr>
          <p:nvPr/>
        </p:nvSpPr>
        <p:spPr bwMode="auto">
          <a:xfrm>
            <a:off x="1979613" y="3789363"/>
            <a:ext cx="360362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9</a:t>
            </a:r>
          </a:p>
        </p:txBody>
      </p:sp>
      <p:sp>
        <p:nvSpPr>
          <p:cNvPr id="86037" name="WordArt 21"/>
          <p:cNvSpPr>
            <a:spLocks noChangeArrowheads="1" noChangeShapeType="1" noTextEdit="1"/>
          </p:cNvSpPr>
          <p:nvPr/>
        </p:nvSpPr>
        <p:spPr bwMode="auto">
          <a:xfrm>
            <a:off x="1547813" y="3860800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6038" name="WordArt 22"/>
          <p:cNvSpPr>
            <a:spLocks noChangeArrowheads="1" noChangeShapeType="1" noTextEdit="1"/>
          </p:cNvSpPr>
          <p:nvPr/>
        </p:nvSpPr>
        <p:spPr bwMode="auto">
          <a:xfrm>
            <a:off x="2555875" y="3789363"/>
            <a:ext cx="266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6039" name="WordArt 23"/>
          <p:cNvSpPr>
            <a:spLocks noChangeArrowheads="1" noChangeShapeType="1" noTextEdit="1"/>
          </p:cNvSpPr>
          <p:nvPr/>
        </p:nvSpPr>
        <p:spPr bwMode="auto">
          <a:xfrm>
            <a:off x="6372225" y="1484313"/>
            <a:ext cx="1008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6040" name="WordArt 24"/>
          <p:cNvSpPr>
            <a:spLocks noChangeArrowheads="1" noChangeShapeType="1" noTextEdit="1"/>
          </p:cNvSpPr>
          <p:nvPr/>
        </p:nvSpPr>
        <p:spPr bwMode="auto">
          <a:xfrm>
            <a:off x="3132138" y="5084763"/>
            <a:ext cx="1008062" cy="503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6041" name="WordArt 25"/>
          <p:cNvSpPr>
            <a:spLocks noChangeArrowheads="1" noChangeShapeType="1" noTextEdit="1"/>
          </p:cNvSpPr>
          <p:nvPr/>
        </p:nvSpPr>
        <p:spPr bwMode="auto">
          <a:xfrm>
            <a:off x="3203575" y="4437063"/>
            <a:ext cx="100806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6042" name="WordArt 26"/>
          <p:cNvSpPr>
            <a:spLocks noChangeArrowheads="1" noChangeShapeType="1" noTextEdit="1"/>
          </p:cNvSpPr>
          <p:nvPr/>
        </p:nvSpPr>
        <p:spPr bwMode="auto">
          <a:xfrm>
            <a:off x="3132138" y="3789363"/>
            <a:ext cx="10080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10</a:t>
            </a:r>
          </a:p>
        </p:txBody>
      </p:sp>
      <p:sp>
        <p:nvSpPr>
          <p:cNvPr id="86043" name="WordArt 27"/>
          <p:cNvSpPr>
            <a:spLocks noChangeArrowheads="1" noChangeShapeType="1" noTextEdit="1"/>
          </p:cNvSpPr>
          <p:nvPr/>
        </p:nvSpPr>
        <p:spPr bwMode="auto">
          <a:xfrm>
            <a:off x="5940425" y="3357563"/>
            <a:ext cx="1800225" cy="595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86044" name="WordArt 28"/>
          <p:cNvSpPr>
            <a:spLocks noChangeArrowheads="1" noChangeShapeType="1" noTextEdit="1"/>
          </p:cNvSpPr>
          <p:nvPr/>
        </p:nvSpPr>
        <p:spPr bwMode="auto">
          <a:xfrm>
            <a:off x="900113" y="4437063"/>
            <a:ext cx="16557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2   8</a:t>
            </a:r>
          </a:p>
        </p:txBody>
      </p:sp>
      <p:sp>
        <p:nvSpPr>
          <p:cNvPr id="86045" name="WordArt 29"/>
          <p:cNvSpPr>
            <a:spLocks noChangeArrowheads="1" noChangeShapeType="1" noTextEdit="1"/>
          </p:cNvSpPr>
          <p:nvPr/>
        </p:nvSpPr>
        <p:spPr bwMode="auto">
          <a:xfrm>
            <a:off x="1476375" y="4508500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6046" name="WordArt 30"/>
          <p:cNvSpPr>
            <a:spLocks noChangeArrowheads="1" noChangeShapeType="1" noTextEdit="1"/>
          </p:cNvSpPr>
          <p:nvPr/>
        </p:nvSpPr>
        <p:spPr bwMode="auto">
          <a:xfrm>
            <a:off x="2700338" y="4508500"/>
            <a:ext cx="3397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6047" name="WordArt 31"/>
          <p:cNvSpPr>
            <a:spLocks noChangeArrowheads="1" noChangeShapeType="1" noTextEdit="1"/>
          </p:cNvSpPr>
          <p:nvPr/>
        </p:nvSpPr>
        <p:spPr bwMode="auto">
          <a:xfrm>
            <a:off x="5940425" y="4149725"/>
            <a:ext cx="1800225" cy="604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3   7</a:t>
            </a:r>
          </a:p>
        </p:txBody>
      </p:sp>
      <p:sp>
        <p:nvSpPr>
          <p:cNvPr id="86048" name="WordArt 32"/>
          <p:cNvSpPr>
            <a:spLocks noChangeArrowheads="1" noChangeShapeType="1" noTextEdit="1"/>
          </p:cNvSpPr>
          <p:nvPr/>
        </p:nvSpPr>
        <p:spPr bwMode="auto">
          <a:xfrm>
            <a:off x="827088" y="5084763"/>
            <a:ext cx="1728787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3   7</a:t>
            </a:r>
          </a:p>
        </p:txBody>
      </p:sp>
      <p:sp>
        <p:nvSpPr>
          <p:cNvPr id="86049" name="WordArt 33"/>
          <p:cNvSpPr>
            <a:spLocks noChangeArrowheads="1" noChangeShapeType="1" noTextEdit="1"/>
          </p:cNvSpPr>
          <p:nvPr/>
        </p:nvSpPr>
        <p:spPr bwMode="auto">
          <a:xfrm>
            <a:off x="1476375" y="50847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6050" name="WordArt 34"/>
          <p:cNvSpPr>
            <a:spLocks noChangeArrowheads="1" noChangeShapeType="1" noTextEdit="1"/>
          </p:cNvSpPr>
          <p:nvPr/>
        </p:nvSpPr>
        <p:spPr bwMode="auto">
          <a:xfrm>
            <a:off x="2771775" y="5084763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  <p:sp>
        <p:nvSpPr>
          <p:cNvPr id="86051" name="WordArt 35"/>
          <p:cNvSpPr>
            <a:spLocks noChangeArrowheads="1" noChangeShapeType="1" noTextEdit="1"/>
          </p:cNvSpPr>
          <p:nvPr/>
        </p:nvSpPr>
        <p:spPr bwMode="auto">
          <a:xfrm>
            <a:off x="6011863" y="4868863"/>
            <a:ext cx="1727200" cy="677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4   6</a:t>
            </a:r>
          </a:p>
        </p:txBody>
      </p:sp>
      <p:sp>
        <p:nvSpPr>
          <p:cNvPr id="86052" name="WordArt 36"/>
          <p:cNvSpPr>
            <a:spLocks noChangeArrowheads="1" noChangeShapeType="1" noTextEdit="1"/>
          </p:cNvSpPr>
          <p:nvPr/>
        </p:nvSpPr>
        <p:spPr bwMode="auto">
          <a:xfrm>
            <a:off x="1547813" y="5661025"/>
            <a:ext cx="2667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86053" name="WordArt 37"/>
          <p:cNvSpPr>
            <a:spLocks noChangeArrowheads="1" noChangeShapeType="1" noTextEdit="1"/>
          </p:cNvSpPr>
          <p:nvPr/>
        </p:nvSpPr>
        <p:spPr bwMode="auto">
          <a:xfrm>
            <a:off x="2771775" y="5734050"/>
            <a:ext cx="287338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78035E-7 L 0.05538 0.23931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86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89017E-7 L -0.0158 0.23075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86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11389 0.2289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86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78035E-7 L -0.21632 0.2289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86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9017E-7 L -0.10243 0.25179 " pathEditMode="relative" ptsTypes="AA">
                                      <p:cBhvr>
                                        <p:cTn id="24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89017E-7 L -0.20469 0.24116 " pathEditMode="relative" ptsTypes="AA">
                                      <p:cBhvr>
                                        <p:cTn id="2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78035E-7 L -0.30295 0.23931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341E-7 L -0.40157 0.2622 " pathEditMode="relative" ptsTypes="AA">
                                      <p:cBhvr>
                                        <p:cTn id="33" dur="500" fill="hold"/>
                                        <p:tgtEl>
                                          <p:spTgt spid="86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33526E-6 L -0.504 0.25156 " pathEditMode="relative" ptsTypes="AA">
                                      <p:cBhvr>
                                        <p:cTn id="36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4.33526E-6 L -0.61424 0.26219 " pathEditMode="relative" ptsTypes="AA">
                                      <p:cBhvr>
                                        <p:cTn id="39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4 0.00324 L -0.58264 0.11861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58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60116E-6 L -0.35434 0.613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6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3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2" grpId="0" animBg="1"/>
      <p:bldP spid="86039" grpId="0" animBg="1"/>
      <p:bldP spid="86039" grpId="1" animBg="1"/>
      <p:bldP spid="86051" grpId="0" animBg="1"/>
      <p:bldP spid="86051" grpId="1" animBg="1"/>
      <p:bldP spid="86052" grpId="0" animBg="1"/>
      <p:bldP spid="8605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382</Words>
  <Application>Microsoft Office PowerPoint</Application>
  <PresentationFormat>Экран (4:3)</PresentationFormat>
  <Paragraphs>195</Paragraphs>
  <Slides>20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36</cp:revision>
  <dcterms:created xsi:type="dcterms:W3CDTF">2012-02-23T10:12:01Z</dcterms:created>
  <dcterms:modified xsi:type="dcterms:W3CDTF">2012-03-23T17:08:12Z</dcterms:modified>
</cp:coreProperties>
</file>