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8" r:id="rId5"/>
    <p:sldId id="259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F9C8-EF20-4B75-92F4-EA641E7E8D58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E2CD-6B3B-454F-85AB-0897A1041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10" Type="http://schemas.openxmlformats.org/officeDocument/2006/relationships/image" Target="../media/image7.png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3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3.wav"/><Relationship Id="rId7" Type="http://schemas.openxmlformats.org/officeDocument/2006/relationships/image" Target="../media/image15.jpeg"/><Relationship Id="rId2" Type="http://schemas.openxmlformats.org/officeDocument/2006/relationships/audio" Target="../media/audio12.wav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4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5.wav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ljplus.ru/img4/t/o/toniacat/005_nevesomo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://www.yar-edudep.ru/userfiles/user/image/697033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988840"/>
            <a:ext cx="3014796" cy="4548640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7308304" y="566124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Знай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3521" y="1196752"/>
            <a:ext cx="3030479" cy="4565312"/>
          </a:xfrm>
          <a:prstGeom prst="rect">
            <a:avLst/>
          </a:prstGeom>
        </p:spPr>
      </p:pic>
      <p:pic>
        <p:nvPicPr>
          <p:cNvPr id="9" name="Рисунок 8" descr="Незнайка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3406974" cy="4781550"/>
          </a:xfrm>
          <a:prstGeom prst="rect">
            <a:avLst/>
          </a:prstGeom>
        </p:spPr>
      </p:pic>
      <p:pic>
        <p:nvPicPr>
          <p:cNvPr id="3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6300192" y="5733256"/>
            <a:ext cx="304800" cy="304800"/>
          </a:xfrm>
          <a:prstGeom prst="rect">
            <a:avLst/>
          </a:prstGeom>
        </p:spPr>
      </p:pic>
      <p:pic>
        <p:nvPicPr>
          <p:cNvPr id="3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1835696" y="4437112"/>
            <a:ext cx="304800" cy="304800"/>
          </a:xfrm>
          <a:prstGeom prst="rect">
            <a:avLst/>
          </a:prstGeom>
        </p:spPr>
      </p:pic>
      <p:pic>
        <p:nvPicPr>
          <p:cNvPr id="3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7380312" y="5805264"/>
            <a:ext cx="304800" cy="304800"/>
          </a:xfrm>
          <a:prstGeom prst="rect">
            <a:avLst/>
          </a:prstGeom>
        </p:spPr>
      </p:pic>
      <p:pic>
        <p:nvPicPr>
          <p:cNvPr id="3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771800" y="4221088"/>
            <a:ext cx="304800" cy="304800"/>
          </a:xfrm>
          <a:prstGeom prst="rect">
            <a:avLst/>
          </a:prstGeom>
        </p:spPr>
      </p:pic>
      <p:pic>
        <p:nvPicPr>
          <p:cNvPr id="3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60841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spb.info/uploads/fotos_new/derevo_58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450" y="404664"/>
            <a:ext cx="4019550" cy="2664296"/>
          </a:xfrm>
          <a:prstGeom prst="rect">
            <a:avLst/>
          </a:prstGeom>
          <a:noFill/>
        </p:spPr>
      </p:pic>
      <p:pic>
        <p:nvPicPr>
          <p:cNvPr id="18436" name="Picture 4" descr="http://pereed.ru/photo/35104/f77a456f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450" y="3573016"/>
            <a:ext cx="4019550" cy="2996952"/>
          </a:xfrm>
          <a:prstGeom prst="rect">
            <a:avLst/>
          </a:prstGeom>
          <a:noFill/>
        </p:spPr>
      </p:pic>
      <p:pic>
        <p:nvPicPr>
          <p:cNvPr id="18438" name="Picture 6" descr="http://www.domus.in.ua/images/log-hou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4019550" cy="3019425"/>
          </a:xfrm>
          <a:prstGeom prst="rect">
            <a:avLst/>
          </a:prstGeom>
          <a:noFill/>
        </p:spPr>
      </p:pic>
      <p:pic>
        <p:nvPicPr>
          <p:cNvPr id="18440" name="Picture 8" descr="http://altfast.ru/uploads/posts/2008-04/1209126859_39893_poster2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4019550" cy="2676525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4355976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4417/119528728.d9a/0_a5025_d5e45c5e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3243710" cy="4680520"/>
          </a:xfrm>
          <a:prstGeom prst="rect">
            <a:avLst/>
          </a:prstGeom>
          <a:noFill/>
        </p:spPr>
      </p:pic>
      <p:pic>
        <p:nvPicPr>
          <p:cNvPr id="6" name="Picture 4" descr="http://www.yar-edudep.ru/userfiles/user/image/697033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772816"/>
            <a:ext cx="3014796" cy="454864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6300192" y="5877272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3995936" y="5877272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572412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372200" y="4149080"/>
            <a:ext cx="1994520" cy="1800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899592" y="4077072"/>
            <a:ext cx="1924800" cy="1844824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293096"/>
            <a:ext cx="1656184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ёлк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60648"/>
            <a:ext cx="2448272" cy="2964329"/>
          </a:xfrm>
          <a:prstGeom prst="triangle">
            <a:avLst/>
          </a:prstGeom>
        </p:spPr>
      </p:pic>
      <p:pic>
        <p:nvPicPr>
          <p:cNvPr id="7" name="Рисунок 6" descr="мяч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8680"/>
            <a:ext cx="2448272" cy="2471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убик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692696"/>
            <a:ext cx="2448272" cy="2448272"/>
          </a:xfrm>
          <a:prstGeom prst="flowChartInternalStorage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5580112" y="6237312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3131840" y="602128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799 0.46203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1562 0.50394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3.88889E-6 0.49352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езнай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80728"/>
            <a:ext cx="3406974" cy="47815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1880" y="404664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400" b="1" dirty="0" smtClean="0">
              <a:ln>
                <a:solidFill>
                  <a:srgbClr val="FFC000"/>
                </a:solidFill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4400" b="1" dirty="0" smtClean="0">
              <a:ln>
                <a:solidFill>
                  <a:srgbClr val="FFC000"/>
                </a:solidFill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4400" b="1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Спасибо</a:t>
            </a:r>
            <a:r>
              <a:rPr lang="ru-RU" sz="4400" b="1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за внимание!</a:t>
            </a:r>
            <a:endParaRPr lang="ru-RU" sz="4400" b="1" dirty="0">
              <a:ln>
                <a:solidFill>
                  <a:srgbClr val="FFC000"/>
                </a:solidFill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236296" y="587727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5</Words>
  <Application>Microsoft Office PowerPoint</Application>
  <PresentationFormat>Экран (4:3)</PresentationFormat>
  <Paragraphs>3</Paragraphs>
  <Slides>6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15</cp:revision>
  <dcterms:created xsi:type="dcterms:W3CDTF">2013-01-12T12:11:01Z</dcterms:created>
  <dcterms:modified xsi:type="dcterms:W3CDTF">2013-02-04T12:52:51Z</dcterms:modified>
</cp:coreProperties>
</file>