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59" r:id="rId3"/>
    <p:sldId id="274" r:id="rId4"/>
    <p:sldId id="277" r:id="rId5"/>
    <p:sldId id="276" r:id="rId6"/>
    <p:sldId id="267" r:id="rId7"/>
    <p:sldId id="262" r:id="rId8"/>
    <p:sldId id="281" r:id="rId9"/>
    <p:sldId id="261" r:id="rId10"/>
    <p:sldId id="279" r:id="rId11"/>
    <p:sldId id="263" r:id="rId12"/>
    <p:sldId id="288" r:id="rId13"/>
    <p:sldId id="289" r:id="rId14"/>
    <p:sldId id="280" r:id="rId15"/>
    <p:sldId id="282" r:id="rId16"/>
    <p:sldId id="283" r:id="rId17"/>
    <p:sldId id="284" r:id="rId18"/>
    <p:sldId id="264" r:id="rId19"/>
    <p:sldId id="272" r:id="rId20"/>
    <p:sldId id="258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E3904-E704-46EA-AB3D-0C855F5258AE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6318-8447-4EE2-97B0-54BBD9078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AFFBE0-5AFB-462E-B07B-607F3B54B6F1}" type="slidenum">
              <a:rPr lang="ru-RU"/>
              <a:pPr/>
              <a:t>1</a:t>
            </a:fld>
            <a:endParaRPr 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4F2656-750A-4852-9FCB-7206731B78EC}" type="slidenum">
              <a:rPr lang="ru-RU"/>
              <a:pPr/>
              <a:t>6</a:t>
            </a:fld>
            <a:endParaRPr lang="ru-RU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4669" cy="342407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0"/>
            <a:ext cx="5471135" cy="410020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853512-A354-40D4-9B53-B7F4A9943D6B}" type="slidenum">
              <a:rPr lang="ru-RU"/>
              <a:pPr/>
              <a:t>19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6D358D-ED1B-4698-8A8B-47094475174D}" type="slidenum">
              <a:rPr lang="ru-RU"/>
              <a:pPr/>
              <a:t>21</a:t>
            </a:fld>
            <a:endParaRPr lang="ru-RU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75455" cy="410427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A66C41-93F3-4FF5-AB59-6D74AA6FD7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5A374-58B1-4253-854B-A0E750670AF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3F72-F5AF-4CC4-AA92-17ABAFF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>
          <a:xfrm>
            <a:off x="395536" y="4869160"/>
            <a:ext cx="8208912" cy="1852315"/>
          </a:xfrm>
          <a:solidFill>
            <a:srgbClr val="00B0F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Урок </a:t>
            </a:r>
            <a:r>
              <a:rPr lang="ru-RU" sz="1400" b="1" dirty="0" smtClean="0">
                <a:solidFill>
                  <a:schemeClr val="tx1"/>
                </a:solidFill>
              </a:rPr>
              <a:t>разработала: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Халиуллина Оксана Анатольевна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МБОУ «АСОШ №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2» г.Арска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Республики  Татарстан</a:t>
            </a:r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1714488"/>
            <a:ext cx="8143932" cy="1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393406" y="1749810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7715272" y="1714488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4414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892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363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Дуга 49"/>
          <p:cNvSpPr/>
          <p:nvPr/>
        </p:nvSpPr>
        <p:spPr>
          <a:xfrm rot="19187928">
            <a:off x="2639679" y="1332551"/>
            <a:ext cx="2208458" cy="1960649"/>
          </a:xfrm>
          <a:prstGeom prst="arc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3000364" y="1643050"/>
            <a:ext cx="214314" cy="214314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3643306" y="4286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1560" y="328612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+ 1 + 1=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572000" y="1643050"/>
            <a:ext cx="214314" cy="214314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428728" y="4786322"/>
            <a:ext cx="299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 rot="19187928">
            <a:off x="4154123" y="1326336"/>
            <a:ext cx="2419932" cy="2045088"/>
          </a:xfrm>
          <a:prstGeom prst="arc">
            <a:avLst>
              <a:gd name="adj1" fmla="val 16200000"/>
              <a:gd name="adj2" fmla="val 153183"/>
            </a:avLst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156176" y="1628800"/>
            <a:ext cx="214314" cy="214314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148064" y="4766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79912" y="328498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6158110" y="1698874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/>
      <p:bldP spid="60" grpId="0" animBg="1"/>
      <p:bldP spid="18" grpId="0" animBg="1"/>
      <p:bldP spid="21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1714488"/>
            <a:ext cx="8143932" cy="1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107917" y="1749413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7715272" y="171448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4414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892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363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Дуга 49"/>
          <p:cNvSpPr/>
          <p:nvPr/>
        </p:nvSpPr>
        <p:spPr>
          <a:xfrm rot="2423217" flipH="1">
            <a:off x="1542309" y="1353072"/>
            <a:ext cx="1868038" cy="1506192"/>
          </a:xfrm>
          <a:prstGeom prst="arc">
            <a:avLst>
              <a:gd name="adj1" fmla="val 15648434"/>
              <a:gd name="adj2" fmla="val 587591"/>
            </a:avLst>
          </a:prstGeom>
          <a:ln w="5715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2915816" y="1628800"/>
            <a:ext cx="214314" cy="214314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3643306" y="476672"/>
            <a:ext cx="56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5536" y="3286124"/>
            <a:ext cx="281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– 1 – 1   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643438" y="1643050"/>
            <a:ext cx="214314" cy="214314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08000" y="1428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1475656" y="1628800"/>
            <a:ext cx="214314" cy="214314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2423217" flipH="1">
            <a:off x="3107097" y="1326548"/>
            <a:ext cx="1851657" cy="1624077"/>
          </a:xfrm>
          <a:prstGeom prst="arc">
            <a:avLst>
              <a:gd name="adj1" fmla="val 15819903"/>
              <a:gd name="adj2" fmla="val 575407"/>
            </a:avLst>
          </a:prstGeom>
          <a:ln w="5715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23729" y="476672"/>
            <a:ext cx="57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- 1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21958" y="3982998"/>
            <a:ext cx="43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69673" y="3429000"/>
            <a:ext cx="303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32040" y="3356992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441871" y="1734593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/>
      <p:bldP spid="60" grpId="0"/>
      <p:bldP spid="22" grpId="0" animBg="1"/>
      <p:bldP spid="24" grpId="0" animBg="1"/>
      <p:bldP spid="25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1714488"/>
            <a:ext cx="8143932" cy="1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393406" y="1749810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7715272" y="1714488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4414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892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363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Дуга 49"/>
          <p:cNvSpPr/>
          <p:nvPr/>
        </p:nvSpPr>
        <p:spPr>
          <a:xfrm rot="19187928">
            <a:off x="2639679" y="1332551"/>
            <a:ext cx="2208458" cy="1960649"/>
          </a:xfrm>
          <a:prstGeom prst="arc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3000364" y="1643050"/>
            <a:ext cx="214314" cy="214314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11560" y="328612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+ 1 + 1=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572000" y="1643050"/>
            <a:ext cx="214314" cy="214314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428728" y="4786322"/>
            <a:ext cx="299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 rot="19187928">
            <a:off x="4154123" y="1326336"/>
            <a:ext cx="2419932" cy="2045088"/>
          </a:xfrm>
          <a:prstGeom prst="arc">
            <a:avLst>
              <a:gd name="adj1" fmla="val 16200000"/>
              <a:gd name="adj2" fmla="val 153183"/>
            </a:avLst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156176" y="1628800"/>
            <a:ext cx="214314" cy="214314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148064" y="4766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79912" y="328498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+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64088" y="3284984"/>
            <a:ext cx="504056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4427984" y="3284984"/>
            <a:ext cx="43204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60032" y="3244334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6158110" y="1698874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0" grpId="0" animBg="1"/>
      <p:bldP spid="18" grpId="0" animBg="1"/>
      <p:bldP spid="21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1714488"/>
            <a:ext cx="8143932" cy="1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107917" y="1749413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7715272" y="171448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4414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892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363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Дуга 49"/>
          <p:cNvSpPr/>
          <p:nvPr/>
        </p:nvSpPr>
        <p:spPr>
          <a:xfrm rot="2423217" flipH="1">
            <a:off x="1542309" y="1353072"/>
            <a:ext cx="1868038" cy="1506192"/>
          </a:xfrm>
          <a:prstGeom prst="arc">
            <a:avLst>
              <a:gd name="adj1" fmla="val 15648434"/>
              <a:gd name="adj2" fmla="val 587591"/>
            </a:avLst>
          </a:prstGeom>
          <a:ln w="5715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2915816" y="1628800"/>
            <a:ext cx="214314" cy="214314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3643306" y="476672"/>
            <a:ext cx="56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5536" y="3286124"/>
            <a:ext cx="281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– 1 – 1   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643438" y="1643050"/>
            <a:ext cx="214314" cy="214314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08000" y="1428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1475656" y="1628800"/>
            <a:ext cx="214314" cy="214314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2423217" flipH="1">
            <a:off x="3107097" y="1326548"/>
            <a:ext cx="1851657" cy="1624077"/>
          </a:xfrm>
          <a:prstGeom prst="arc">
            <a:avLst>
              <a:gd name="adj1" fmla="val 15819903"/>
              <a:gd name="adj2" fmla="val 575407"/>
            </a:avLst>
          </a:prstGeom>
          <a:ln w="5715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23729" y="476672"/>
            <a:ext cx="57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- 2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21958" y="3982998"/>
            <a:ext cx="43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69673" y="3429000"/>
            <a:ext cx="303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–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6084167" y="3429000"/>
            <a:ext cx="648071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32040" y="3356992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32040" y="3429000"/>
            <a:ext cx="576063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52120" y="3429000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441871" y="1734593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0" grpId="0"/>
      <p:bldP spid="22" grpId="0" animBg="1"/>
      <p:bldP spid="24" grpId="0" animBg="1"/>
      <p:bldP spid="2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27013"/>
            <a:ext cx="6318523" cy="96973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62595" name="Picture 12" descr="Снегинр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4650" y="2659063"/>
            <a:ext cx="2811463" cy="920750"/>
          </a:xfrm>
          <a:noFill/>
          <a:ln/>
        </p:spPr>
      </p:pic>
      <p:sp>
        <p:nvSpPr>
          <p:cNvPr id="12625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411760" y="1268760"/>
            <a:ext cx="6275040" cy="48621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            Три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снегиря на ветках сидели.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                         Три снегиря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ещё прилетели.</a:t>
            </a:r>
          </a:p>
          <a:p>
            <a:pPr>
              <a:buFont typeface="Wingdings" pitchFamily="2" charset="2"/>
              <a:buNone/>
            </a:pPr>
            <a:endParaRPr lang="ru-RU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            </a:t>
            </a:r>
          </a:p>
          <a:p>
            <a:pPr>
              <a:buFont typeface="Wingdings" pitchFamily="2" charset="2"/>
              <a:buNone/>
            </a:pPr>
            <a:endParaRPr lang="ru-RU" sz="24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Наш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снеговик сосчитал снегирей.</a:t>
            </a:r>
          </a:p>
          <a:p>
            <a:pPr>
              <a:buFont typeface="Wingdings" pitchFamily="2" charset="2"/>
              <a:buNone/>
            </a:pPr>
            <a:endParaRPr lang="ru-RU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                      Сколько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всех птичек?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                      Ответь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поскорей!</a:t>
            </a:r>
            <a:endParaRPr lang="ru-RU" sz="2400" b="1" dirty="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  <a:p>
            <a:endParaRPr lang="ru-RU" sz="2800" b="1" dirty="0">
              <a:solidFill>
                <a:schemeClr val="hlink"/>
              </a:solidFill>
            </a:endParaRPr>
          </a:p>
        </p:txBody>
      </p:sp>
      <p:pic>
        <p:nvPicPr>
          <p:cNvPr id="1262597" name="Picture 12" descr="Снегин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598613"/>
            <a:ext cx="2371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29552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625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6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6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6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7738" y="2060575"/>
            <a:ext cx="3606800" cy="4032250"/>
          </a:xfrm>
          <a:prstGeom prst="rect">
            <a:avLst/>
          </a:prstGeom>
          <a:noFill/>
        </p:spPr>
      </p:pic>
      <p:pic>
        <p:nvPicPr>
          <p:cNvPr id="8294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4724400"/>
            <a:ext cx="1296988" cy="1225550"/>
          </a:xfrm>
          <a:prstGeom prst="rect">
            <a:avLst/>
          </a:prstGeom>
          <a:noFill/>
        </p:spPr>
      </p:pic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2051050" y="836613"/>
            <a:ext cx="936625" cy="863600"/>
          </a:xfrm>
          <a:prstGeom prst="ellipse">
            <a:avLst/>
          </a:prstGeom>
          <a:solidFill>
            <a:srgbClr val="87AEF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anchor="ctr"/>
          <a:lstStyle/>
          <a:p>
            <a:pPr algn="ctr"/>
            <a:r>
              <a:rPr lang="ru-RU" sz="4000" b="1"/>
              <a:t>1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7164388" y="4581525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0455F6"/>
                </a:solidFill>
              </a:rPr>
              <a:t>3</a:t>
            </a:r>
          </a:p>
        </p:txBody>
      </p:sp>
      <p:pic>
        <p:nvPicPr>
          <p:cNvPr id="82957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45" t="2271" r="50020" b="65691"/>
          <a:stretch>
            <a:fillRect/>
          </a:stretch>
        </p:blipFill>
        <p:spPr bwMode="auto">
          <a:xfrm>
            <a:off x="8388350" y="61658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3132138" y="188913"/>
            <a:ext cx="936625" cy="8636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2</a:t>
            </a:r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4500563" y="333375"/>
            <a:ext cx="936625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1</a:t>
            </a:r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5508625" y="1341438"/>
            <a:ext cx="936625" cy="863600"/>
          </a:xfrm>
          <a:prstGeom prst="ellipse">
            <a:avLst/>
          </a:prstGeom>
          <a:solidFill>
            <a:srgbClr val="F676E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2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7019925" y="14128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7738" y="2060575"/>
            <a:ext cx="3606800" cy="4032250"/>
          </a:xfrm>
          <a:prstGeom prst="rect">
            <a:avLst/>
          </a:prstGeom>
          <a:noFill/>
        </p:spPr>
      </p:pic>
      <p:pic>
        <p:nvPicPr>
          <p:cNvPr id="870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4724400"/>
            <a:ext cx="1296988" cy="1225550"/>
          </a:xfrm>
          <a:prstGeom prst="rect">
            <a:avLst/>
          </a:prstGeom>
          <a:noFill/>
        </p:spPr>
      </p:pic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2051050" y="836613"/>
            <a:ext cx="936625" cy="863600"/>
          </a:xfrm>
          <a:prstGeom prst="ellipse">
            <a:avLst/>
          </a:prstGeom>
          <a:solidFill>
            <a:srgbClr val="87AEF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anchor="ctr"/>
          <a:lstStyle/>
          <a:p>
            <a:pPr algn="ctr"/>
            <a:r>
              <a:rPr lang="ru-RU" sz="4000" b="1"/>
              <a:t>1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7164388" y="4581525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0455F6"/>
                </a:solidFill>
              </a:rPr>
              <a:t>4</a:t>
            </a:r>
          </a:p>
        </p:txBody>
      </p:sp>
      <p:pic>
        <p:nvPicPr>
          <p:cNvPr id="87046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45" t="2271" r="50020" b="65691"/>
          <a:stretch>
            <a:fillRect/>
          </a:stretch>
        </p:blipFill>
        <p:spPr bwMode="auto">
          <a:xfrm>
            <a:off x="8388350" y="61658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3132138" y="188913"/>
            <a:ext cx="936625" cy="8636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2</a:t>
            </a:r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4500563" y="333375"/>
            <a:ext cx="936625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2</a:t>
            </a:r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5508625" y="1341438"/>
            <a:ext cx="936625" cy="863600"/>
          </a:xfrm>
          <a:prstGeom prst="ellipse">
            <a:avLst/>
          </a:prstGeom>
          <a:solidFill>
            <a:srgbClr val="F676E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3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7019925" y="14128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7738" y="2060575"/>
            <a:ext cx="3606800" cy="4032250"/>
          </a:xfrm>
          <a:prstGeom prst="rect">
            <a:avLst/>
          </a:prstGeom>
          <a:noFill/>
        </p:spPr>
      </p:pic>
      <p:pic>
        <p:nvPicPr>
          <p:cNvPr id="901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4724400"/>
            <a:ext cx="1296988" cy="1225550"/>
          </a:xfrm>
          <a:prstGeom prst="rect">
            <a:avLst/>
          </a:prstGeom>
          <a:noFill/>
        </p:spPr>
      </p:pic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2051050" y="836613"/>
            <a:ext cx="936625" cy="863600"/>
          </a:xfrm>
          <a:prstGeom prst="ellipse">
            <a:avLst/>
          </a:prstGeom>
          <a:solidFill>
            <a:srgbClr val="87AEF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anchor="ctr"/>
          <a:lstStyle/>
          <a:p>
            <a:pPr algn="ctr"/>
            <a:r>
              <a:rPr lang="ru-RU" sz="4000" b="1"/>
              <a:t>1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7164388" y="4581525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0455F6"/>
                </a:solidFill>
              </a:rPr>
              <a:t>5</a:t>
            </a:r>
          </a:p>
        </p:txBody>
      </p:sp>
      <p:pic>
        <p:nvPicPr>
          <p:cNvPr id="90118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45" t="2271" r="50020" b="65691"/>
          <a:stretch>
            <a:fillRect/>
          </a:stretch>
        </p:blipFill>
        <p:spPr bwMode="auto">
          <a:xfrm>
            <a:off x="8388350" y="61658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3132138" y="188913"/>
            <a:ext cx="936625" cy="8636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3</a:t>
            </a:r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4500563" y="333375"/>
            <a:ext cx="936625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anchor="ctr"/>
          <a:lstStyle/>
          <a:p>
            <a:pPr algn="ctr"/>
            <a:r>
              <a:rPr lang="ru-RU" sz="4000" b="1"/>
              <a:t>2</a:t>
            </a:r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5508625" y="1341438"/>
            <a:ext cx="936625" cy="863600"/>
          </a:xfrm>
          <a:prstGeom prst="ellipse">
            <a:avLst/>
          </a:prstGeom>
          <a:solidFill>
            <a:srgbClr val="F676E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4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7019925" y="14128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3275856" y="1643050"/>
            <a:ext cx="1728192" cy="1500198"/>
            <a:chOff x="3286116" y="1500174"/>
            <a:chExt cx="1714512" cy="150019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714744" y="1500174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6248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86248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86116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642910" y="1643050"/>
            <a:ext cx="1714512" cy="1500198"/>
            <a:chOff x="3286116" y="1500174"/>
            <a:chExt cx="1714512" cy="150019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14744" y="1500174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86248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86248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86116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23"/>
          <p:cNvGrpSpPr/>
          <p:nvPr/>
        </p:nvGrpSpPr>
        <p:grpSpPr>
          <a:xfrm>
            <a:off x="6715140" y="1643050"/>
            <a:ext cx="1714512" cy="1500198"/>
            <a:chOff x="3286116" y="1500174"/>
            <a:chExt cx="1714512" cy="150019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714744" y="1500174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86248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86248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86116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643042" y="2571744"/>
            <a:ext cx="714380" cy="57150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6248" y="2571744"/>
            <a:ext cx="714380" cy="57150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15272" y="2571744"/>
            <a:ext cx="714380" cy="57150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>
            <a:stCxn id="20" idx="2"/>
            <a:endCxn id="23" idx="0"/>
          </p:cNvCxnSpPr>
          <p:nvPr/>
        </p:nvCxnSpPr>
        <p:spPr>
          <a:xfrm rot="5400000">
            <a:off x="1035819" y="2178835"/>
            <a:ext cx="357190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2"/>
          </p:cNvCxnSpPr>
          <p:nvPr/>
        </p:nvCxnSpPr>
        <p:spPr>
          <a:xfrm rot="16200000" flipH="1">
            <a:off x="1464447" y="2178835"/>
            <a:ext cx="357190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743623" y="2169145"/>
            <a:ext cx="357190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7108049" y="2178835"/>
            <a:ext cx="357190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7536677" y="2178835"/>
            <a:ext cx="357190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11559" y="476672"/>
            <a:ext cx="1296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4247679" y="2169145"/>
            <a:ext cx="357190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4751735" y="4617417"/>
            <a:ext cx="357190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23"/>
          <p:cNvGrpSpPr/>
          <p:nvPr/>
        </p:nvGrpSpPr>
        <p:grpSpPr>
          <a:xfrm>
            <a:off x="3059832" y="3933056"/>
            <a:ext cx="2952328" cy="1872208"/>
            <a:chOff x="3286116" y="1500174"/>
            <a:chExt cx="1714512" cy="150019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714744" y="1500174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286248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286248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286116" y="2428868"/>
              <a:ext cx="714380" cy="57150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 rot="10800000" flipH="1" flipV="1">
            <a:off x="4788025" y="5131841"/>
            <a:ext cx="1152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3851920" y="4725144"/>
            <a:ext cx="288032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484188"/>
            <a:ext cx="7056784" cy="548005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выкрикиваем</a:t>
            </a:r>
          </a:p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перебиваем друг друга</a:t>
            </a:r>
          </a:p>
          <a:p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слышим друг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друга</a:t>
            </a:r>
          </a:p>
          <a:p>
            <a:pPr lvl="2"/>
            <a:r>
              <a:rPr lang="ru-RU" sz="4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Учимся работать сообща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0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0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0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0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0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0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0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0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Оцени свою работу на уроке</a:t>
            </a: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990600" y="1981200"/>
            <a:ext cx="1371600" cy="1447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folHlink"/>
              </a:solidFill>
            </a:endParaRPr>
          </a:p>
        </p:txBody>
      </p:sp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2590800" y="2286000"/>
            <a:ext cx="5797624" cy="5669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-у меня всё получилось</a:t>
            </a:r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1066800" y="3657600"/>
            <a:ext cx="1295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2667000" y="4038601"/>
            <a:ext cx="5865440" cy="470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я испытываю затруднения</a:t>
            </a: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1043608" y="5157192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2915816" y="5733256"/>
            <a:ext cx="561662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ничего не понял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5" grpId="0" animBg="1"/>
      <p:bldP spid="788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>
            <p:ph type="ftr" idx="11"/>
          </p:nvPr>
        </p:nvSpPr>
        <p:spPr>
          <a:xfrm rot="10800000" flipV="1">
            <a:off x="5225174" y="620052"/>
            <a:ext cx="3461827" cy="266493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90600" y="381000"/>
            <a:ext cx="754856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Назовите числа, которые </a:t>
            </a:r>
          </a:p>
          <a:p>
            <a:pPr>
              <a:defRPr/>
            </a:pPr>
            <a:r>
              <a:rPr lang="ru-RU" b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стоят между</a:t>
            </a:r>
            <a:br>
              <a:rPr lang="ru-RU" b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6600" b="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667000" y="2590800"/>
            <a:ext cx="720725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normalizeH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6248400" y="2514600"/>
            <a:ext cx="720725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pic>
        <p:nvPicPr>
          <p:cNvPr id="3077" name="Picture 5" descr="ggg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52600"/>
            <a:ext cx="19589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066800" y="5029200"/>
            <a:ext cx="7102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3, 4, 5, 6, 7, 8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nimBg="1"/>
      <p:bldP spid="17412" grpId="0" animBg="1"/>
      <p:bldP spid="17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71600" y="476250"/>
            <a:ext cx="41248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 числа: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467544" y="1628800"/>
            <a:ext cx="1038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195513" y="1628775"/>
            <a:ext cx="885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 rot="10639736">
            <a:off x="1692275" y="1700213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&gt;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195513" y="2565400"/>
            <a:ext cx="86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 rot="10800000">
            <a:off x="1692275" y="2636838"/>
            <a:ext cx="3524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1763713" y="3933825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5400" b="0"/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395288" y="3357563"/>
            <a:ext cx="9366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1547813" y="3500438"/>
            <a:ext cx="5032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2195513" y="3429000"/>
            <a:ext cx="9366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4787900" y="3500438"/>
            <a:ext cx="1038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5867400" y="3644900"/>
            <a:ext cx="496888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&lt;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6588125" y="3500438"/>
            <a:ext cx="86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4787900" y="1628775"/>
            <a:ext cx="1038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5380" name="WordArt 20"/>
          <p:cNvSpPr>
            <a:spLocks noChangeArrowheads="1" noChangeShapeType="1" noTextEdit="1"/>
          </p:cNvSpPr>
          <p:nvPr/>
        </p:nvSpPr>
        <p:spPr bwMode="auto">
          <a:xfrm>
            <a:off x="4859338" y="2565400"/>
            <a:ext cx="885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5940425" y="2636838"/>
            <a:ext cx="576263" cy="46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6588125" y="2565400"/>
            <a:ext cx="86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5383" name="WordArt 23"/>
          <p:cNvSpPr>
            <a:spLocks noChangeArrowheads="1" noChangeShapeType="1" noTextEdit="1"/>
          </p:cNvSpPr>
          <p:nvPr/>
        </p:nvSpPr>
        <p:spPr bwMode="auto">
          <a:xfrm>
            <a:off x="6516688" y="1628775"/>
            <a:ext cx="86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84" name="WordArt 24"/>
          <p:cNvSpPr>
            <a:spLocks noChangeArrowheads="1" noChangeShapeType="1" noTextEdit="1"/>
          </p:cNvSpPr>
          <p:nvPr/>
        </p:nvSpPr>
        <p:spPr bwMode="auto">
          <a:xfrm>
            <a:off x="6011863" y="1700213"/>
            <a:ext cx="3603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10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8" grpId="0" animBg="1"/>
      <p:bldP spid="15369" grpId="0" animBg="1"/>
      <p:bldP spid="15373" grpId="0" animBg="1"/>
      <p:bldP spid="15375" grpId="0"/>
      <p:bldP spid="15376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827584" y="332656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428641" y="326915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6000" b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816481" y="4408303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428641" y="4408303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6000" b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878080" y="4408303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878080" y="2285520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878080" y="326915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428641" y="2449698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6000" b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16481" y="2285520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63680" y="6536847"/>
            <a:ext cx="8208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816481" y="4408303"/>
            <a:ext cx="2122560" cy="1795868"/>
          </a:xfrm>
          <a:prstGeom prst="roundRect">
            <a:avLst>
              <a:gd name="adj" fmla="val 79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26880" y="6364029"/>
            <a:ext cx="8200800" cy="492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000000"/>
                </a:solidFill>
              </a:rPr>
              <a:t>Назвать число предыдущее, последующее.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144800" y="653829"/>
            <a:ext cx="1467360" cy="1143480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300" dirty="0" smtClean="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 </a:t>
            </a:r>
            <a:endParaRPr lang="ru-RU" sz="3300" dirty="0">
              <a:ln w="9360">
                <a:miter lim="800000"/>
                <a:headEnd/>
                <a:tailEnd/>
              </a:ln>
              <a:gradFill rotWithShape="0">
                <a:gsLst>
                  <a:gs pos="0">
                    <a:srgbClr val="FF3333"/>
                  </a:gs>
                  <a:gs pos="100000">
                    <a:srgbClr val="FFFF66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6229440" y="456528"/>
            <a:ext cx="1630080" cy="1461753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300" dirty="0" smtClean="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 </a:t>
            </a:r>
            <a:endParaRPr lang="ru-RU" sz="3300" dirty="0">
              <a:ln w="9360">
                <a:miter lim="800000"/>
                <a:headEnd/>
                <a:tailEnd/>
              </a:ln>
              <a:gradFill rotWithShape="0">
                <a:gsLst>
                  <a:gs pos="0">
                    <a:srgbClr val="FF3333"/>
                  </a:gs>
                  <a:gs pos="100000">
                    <a:srgbClr val="FFFF66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1306080" y="2612435"/>
            <a:ext cx="1467360" cy="1461754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endParaRPr lang="ru-RU" sz="3300" dirty="0">
              <a:ln w="9360">
                <a:miter lim="800000"/>
                <a:headEnd/>
                <a:tailEnd/>
              </a:ln>
              <a:gradFill rotWithShape="0">
                <a:gsLst>
                  <a:gs pos="0">
                    <a:srgbClr val="FF3333"/>
                  </a:gs>
                  <a:gs pos="100000">
                    <a:srgbClr val="FFFF66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6369121" y="2619636"/>
            <a:ext cx="1304640" cy="1299016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300" dirty="0" smtClean="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 </a:t>
            </a:r>
            <a:endParaRPr lang="ru-RU" sz="3300" dirty="0">
              <a:ln w="9360">
                <a:miter lim="800000"/>
                <a:headEnd/>
                <a:tailEnd/>
              </a:ln>
              <a:gradFill rotWithShape="0">
                <a:gsLst>
                  <a:gs pos="0">
                    <a:srgbClr val="FF3333"/>
                  </a:gs>
                  <a:gs pos="100000">
                    <a:srgbClr val="FFFF66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>
            <a:off x="1468800" y="4742419"/>
            <a:ext cx="1304640" cy="1299016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endParaRPr lang="ru-RU" sz="3300" dirty="0">
              <a:ln w="9360">
                <a:miter lim="800000"/>
                <a:headEnd/>
                <a:tailEnd/>
              </a:ln>
              <a:gradFill rotWithShape="0">
                <a:gsLst>
                  <a:gs pos="0">
                    <a:srgbClr val="FF3333"/>
                  </a:gs>
                  <a:gs pos="100000">
                    <a:srgbClr val="FFFF66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162" name="WordArt 18"/>
          <p:cNvSpPr>
            <a:spLocks noChangeArrowheads="1" noChangeShapeType="1" noTextEdit="1"/>
          </p:cNvSpPr>
          <p:nvPr/>
        </p:nvSpPr>
        <p:spPr bwMode="auto">
          <a:xfrm>
            <a:off x="6530401" y="4742419"/>
            <a:ext cx="1304640" cy="1136279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ru-RU" sz="3300" dirty="0" smtClean="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 </a:t>
            </a:r>
            <a:endParaRPr lang="ru-RU" sz="3300" dirty="0">
              <a:ln w="9360">
                <a:miter lim="800000"/>
                <a:headEnd/>
                <a:tailEnd/>
              </a:ln>
              <a:gradFill rotWithShape="0">
                <a:gsLst>
                  <a:gs pos="0">
                    <a:srgbClr val="FF3333"/>
                  </a:gs>
                  <a:gs pos="100000">
                    <a:srgbClr val="FFFF66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3568" y="2708920"/>
            <a:ext cx="74888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225450" y="2743102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945927" y="274270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4414" y="314096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99792" y="31409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314096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91880" y="31409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43306" y="4286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544" y="3140969"/>
            <a:ext cx="43204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56376" y="31409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28" y="4786322"/>
            <a:ext cx="299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47667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83568" y="2564904"/>
            <a:ext cx="9972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738015" y="274270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530103" y="274270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250183" y="274270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42271" y="274270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834359" y="274270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554439" y="274270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7274519" y="274270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994599" y="274270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283968" y="3140968"/>
            <a:ext cx="438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76056" y="3140968"/>
            <a:ext cx="360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308304" y="3140968"/>
            <a:ext cx="360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88224" y="3140968"/>
            <a:ext cx="432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868144" y="3140968"/>
            <a:ext cx="432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07704" y="1268760"/>
            <a:ext cx="460851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ЧИСЛОВОЙ   ОТРЕЗОК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1714488"/>
            <a:ext cx="8143932" cy="1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393406" y="1749810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107917" y="1749413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7715272" y="171448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4414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892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363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Дуга 49"/>
          <p:cNvSpPr/>
          <p:nvPr/>
        </p:nvSpPr>
        <p:spPr>
          <a:xfrm rot="19187928">
            <a:off x="2886451" y="1207987"/>
            <a:ext cx="2113131" cy="2021035"/>
          </a:xfrm>
          <a:prstGeom prst="arc">
            <a:avLst>
              <a:gd name="adj1" fmla="val 15604988"/>
              <a:gd name="adj2" fmla="val 0"/>
            </a:avLst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3000364" y="1643050"/>
            <a:ext cx="214314" cy="214314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3643306" y="4286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1538" y="328612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+ 1 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499992" y="1628800"/>
            <a:ext cx="360040" cy="216024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428728" y="4786322"/>
            <a:ext cx="29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следующее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716016" y="148478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/>
      <p:bldP spid="60" grpId="0"/>
      <p:bldP spid="19" grpId="0" animBg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1714488"/>
            <a:ext cx="8143932" cy="1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536678" y="1749810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107917" y="1749413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7715272" y="171448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31640" y="220128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892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3636" y="22012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Дуга 49"/>
          <p:cNvSpPr/>
          <p:nvPr/>
        </p:nvSpPr>
        <p:spPr>
          <a:xfrm rot="2602524" flipH="1">
            <a:off x="1357100" y="1241313"/>
            <a:ext cx="2090005" cy="1800378"/>
          </a:xfrm>
          <a:prstGeom prst="arc">
            <a:avLst>
              <a:gd name="adj1" fmla="val 15944134"/>
              <a:gd name="adj2" fmla="val 556675"/>
            </a:avLst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979712" y="500042"/>
            <a:ext cx="59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1538" y="328612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2 - 1 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328612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478632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предыдущее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547664" y="1556792"/>
            <a:ext cx="794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987824" y="162880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475656" y="16288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0254 L -0.25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/>
      <p:bldP spid="60" grpId="0"/>
      <p:bldP spid="20" grpId="0"/>
      <p:bldP spid="20" grpId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286</Words>
  <Application>Microsoft Office PowerPoint</Application>
  <PresentationFormat>Экран (4:3)</PresentationFormat>
  <Paragraphs>174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Задача</vt:lpstr>
      <vt:lpstr>Слайд 15</vt:lpstr>
      <vt:lpstr>Слайд 16</vt:lpstr>
      <vt:lpstr>Слайд 17</vt:lpstr>
      <vt:lpstr>Слайд 18</vt:lpstr>
      <vt:lpstr>Слайд 19</vt:lpstr>
      <vt:lpstr>Оцени свою работу на уроке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54</cp:revision>
  <dcterms:created xsi:type="dcterms:W3CDTF">2011-12-03T17:57:31Z</dcterms:created>
  <dcterms:modified xsi:type="dcterms:W3CDTF">2012-03-19T17:02:53Z</dcterms:modified>
</cp:coreProperties>
</file>