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3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image" Target="../media/image7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28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1000108"/>
            <a:ext cx="87154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Открытое интегрированное занятие </a:t>
            </a:r>
            <a:endParaRPr lang="ru-RU" sz="5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применением ИКТ </a:t>
            </a:r>
            <a:endParaRPr lang="ru-RU" sz="5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второй младшей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группе «Моя семья»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AutoShape 9" descr="i"/>
          <p:cNvSpPr>
            <a:spLocks noChangeArrowheads="1"/>
          </p:cNvSpPr>
          <p:nvPr/>
        </p:nvSpPr>
        <p:spPr bwMode="auto">
          <a:xfrm>
            <a:off x="714348" y="2357430"/>
            <a:ext cx="7502525" cy="4214842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ru-RU"/>
          </a:p>
        </p:txBody>
      </p:sp>
      <p:sp>
        <p:nvSpPr>
          <p:cNvPr id="17416" name="AutoShape 8" descr="21242-5-modrzew_www"/>
          <p:cNvSpPr>
            <a:spLocks noChangeArrowheads="1"/>
          </p:cNvSpPr>
          <p:nvPr/>
        </p:nvSpPr>
        <p:spPr bwMode="auto">
          <a:xfrm>
            <a:off x="0" y="0"/>
            <a:ext cx="9144000" cy="2428868"/>
          </a:xfrm>
          <a:prstGeom prst="triangle">
            <a:avLst>
              <a:gd name="adj" fmla="val 50000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142976" y="2857496"/>
            <a:ext cx="1789113" cy="139858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500430" y="2786058"/>
            <a:ext cx="1789113" cy="1398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143636" y="2857496"/>
            <a:ext cx="1789112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214414" y="4643446"/>
            <a:ext cx="1789113" cy="139858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500430" y="4643446"/>
            <a:ext cx="1789113" cy="1398588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215074" y="4643446"/>
            <a:ext cx="1789112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00430" y="714356"/>
            <a:ext cx="1789113" cy="139858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AutoShape 9" descr="i"/>
          <p:cNvSpPr>
            <a:spLocks noChangeArrowheads="1"/>
          </p:cNvSpPr>
          <p:nvPr/>
        </p:nvSpPr>
        <p:spPr bwMode="auto">
          <a:xfrm>
            <a:off x="714348" y="2357430"/>
            <a:ext cx="7502525" cy="4214842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ru-RU"/>
          </a:p>
        </p:txBody>
      </p:sp>
      <p:sp>
        <p:nvSpPr>
          <p:cNvPr id="17416" name="AutoShape 8" descr="21242-5-modrzew_www"/>
          <p:cNvSpPr>
            <a:spLocks noChangeArrowheads="1"/>
          </p:cNvSpPr>
          <p:nvPr/>
        </p:nvSpPr>
        <p:spPr bwMode="auto">
          <a:xfrm>
            <a:off x="0" y="0"/>
            <a:ext cx="9144000" cy="2428868"/>
          </a:xfrm>
          <a:prstGeom prst="triangle">
            <a:avLst>
              <a:gd name="adj" fmla="val 50000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142976" y="2857496"/>
            <a:ext cx="1789113" cy="139858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500430" y="2786058"/>
            <a:ext cx="1789113" cy="1398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143636" y="2857496"/>
            <a:ext cx="1789112" cy="139858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214414" y="4643446"/>
            <a:ext cx="1789113" cy="1398588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500430" y="4643446"/>
            <a:ext cx="1789113" cy="139858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215074" y="4643446"/>
            <a:ext cx="1789112" cy="1398588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00430" y="714356"/>
            <a:ext cx="1789113" cy="1398588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ihi.ru/pics/2011/03/03/724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591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vit24.net/images/resized/images/stories/articles/2012/events/02-2012/pismo_vr_485_3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amara-photo.ru/images/48d6738cbd4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AutoShape 9" descr="i"/>
          <p:cNvSpPr>
            <a:spLocks noChangeArrowheads="1"/>
          </p:cNvSpPr>
          <p:nvPr/>
        </p:nvSpPr>
        <p:spPr bwMode="auto">
          <a:xfrm>
            <a:off x="714348" y="2357430"/>
            <a:ext cx="7502525" cy="4214842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ru-RU"/>
          </a:p>
        </p:txBody>
      </p:sp>
      <p:sp>
        <p:nvSpPr>
          <p:cNvPr id="17416" name="AutoShape 8" descr="21242-5-modrzew_www"/>
          <p:cNvSpPr>
            <a:spLocks noChangeArrowheads="1"/>
          </p:cNvSpPr>
          <p:nvPr/>
        </p:nvSpPr>
        <p:spPr bwMode="auto">
          <a:xfrm>
            <a:off x="0" y="0"/>
            <a:ext cx="9144000" cy="2428868"/>
          </a:xfrm>
          <a:prstGeom prst="triangle">
            <a:avLst>
              <a:gd name="adj" fmla="val 50000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142976" y="2857496"/>
            <a:ext cx="1789113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500430" y="2786058"/>
            <a:ext cx="1789113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143636" y="2857496"/>
            <a:ext cx="1789112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214414" y="4643446"/>
            <a:ext cx="1789113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500430" y="4643446"/>
            <a:ext cx="1789113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215074" y="4643446"/>
            <a:ext cx="1789112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00430" y="714356"/>
            <a:ext cx="1789113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AutoShape 9" descr="i"/>
          <p:cNvSpPr>
            <a:spLocks noChangeArrowheads="1"/>
          </p:cNvSpPr>
          <p:nvPr/>
        </p:nvSpPr>
        <p:spPr bwMode="auto">
          <a:xfrm>
            <a:off x="857224" y="2571745"/>
            <a:ext cx="7502525" cy="4000528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ru-RU"/>
          </a:p>
        </p:txBody>
      </p:sp>
      <p:sp>
        <p:nvSpPr>
          <p:cNvPr id="18440" name="AutoShape 8" descr="21242-5-modrzew_www"/>
          <p:cNvSpPr>
            <a:spLocks noChangeArrowheads="1"/>
          </p:cNvSpPr>
          <p:nvPr/>
        </p:nvSpPr>
        <p:spPr bwMode="auto">
          <a:xfrm>
            <a:off x="357158" y="0"/>
            <a:ext cx="8377237" cy="2571744"/>
          </a:xfrm>
          <a:prstGeom prst="triangle">
            <a:avLst>
              <a:gd name="adj" fmla="val 50000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285852" y="2928934"/>
            <a:ext cx="1789113" cy="13985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786182" y="2928934"/>
            <a:ext cx="1789113" cy="13985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286512" y="3000372"/>
            <a:ext cx="1789112" cy="13985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285852" y="4714884"/>
            <a:ext cx="1789113" cy="13985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786182" y="4786322"/>
            <a:ext cx="1789113" cy="13985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286512" y="4857760"/>
            <a:ext cx="1789112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868" y="642918"/>
            <a:ext cx="2071702" cy="17859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AutoShape 9" descr="i"/>
          <p:cNvSpPr>
            <a:spLocks noChangeArrowheads="1"/>
          </p:cNvSpPr>
          <p:nvPr/>
        </p:nvSpPr>
        <p:spPr bwMode="auto">
          <a:xfrm>
            <a:off x="714348" y="2357430"/>
            <a:ext cx="7502525" cy="4214842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ru-RU"/>
          </a:p>
        </p:txBody>
      </p:sp>
      <p:sp>
        <p:nvSpPr>
          <p:cNvPr id="17416" name="AutoShape 8" descr="21242-5-modrzew_www"/>
          <p:cNvSpPr>
            <a:spLocks noChangeArrowheads="1"/>
          </p:cNvSpPr>
          <p:nvPr/>
        </p:nvSpPr>
        <p:spPr bwMode="auto">
          <a:xfrm>
            <a:off x="0" y="0"/>
            <a:ext cx="9144000" cy="2428868"/>
          </a:xfrm>
          <a:prstGeom prst="triangle">
            <a:avLst>
              <a:gd name="adj" fmla="val 50000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142976" y="2857496"/>
            <a:ext cx="1789113" cy="139858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500430" y="2786058"/>
            <a:ext cx="1789113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143636" y="2857496"/>
            <a:ext cx="1789112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214414" y="4643446"/>
            <a:ext cx="1789113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500430" y="4643446"/>
            <a:ext cx="1789113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215074" y="4643446"/>
            <a:ext cx="1789112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00430" y="714356"/>
            <a:ext cx="1789113" cy="139858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AutoShape 9" descr="i"/>
          <p:cNvSpPr>
            <a:spLocks noChangeArrowheads="1"/>
          </p:cNvSpPr>
          <p:nvPr/>
        </p:nvSpPr>
        <p:spPr bwMode="auto">
          <a:xfrm>
            <a:off x="714348" y="2357430"/>
            <a:ext cx="7502525" cy="4214842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ru-RU"/>
          </a:p>
        </p:txBody>
      </p:sp>
      <p:sp>
        <p:nvSpPr>
          <p:cNvPr id="17416" name="AutoShape 8" descr="21242-5-modrzew_www"/>
          <p:cNvSpPr>
            <a:spLocks noChangeArrowheads="1"/>
          </p:cNvSpPr>
          <p:nvPr/>
        </p:nvSpPr>
        <p:spPr bwMode="auto">
          <a:xfrm>
            <a:off x="0" y="0"/>
            <a:ext cx="9144000" cy="2428868"/>
          </a:xfrm>
          <a:prstGeom prst="triangle">
            <a:avLst>
              <a:gd name="adj" fmla="val 50000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142976" y="2857496"/>
            <a:ext cx="1789113" cy="139858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500430" y="2786058"/>
            <a:ext cx="1789113" cy="1398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143636" y="2857496"/>
            <a:ext cx="1789112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214414" y="4643446"/>
            <a:ext cx="1789113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500430" y="4643446"/>
            <a:ext cx="1789113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215074" y="4643446"/>
            <a:ext cx="1789112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00430" y="714356"/>
            <a:ext cx="1789113" cy="139858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AutoShape 9" descr="i"/>
          <p:cNvSpPr>
            <a:spLocks noChangeArrowheads="1"/>
          </p:cNvSpPr>
          <p:nvPr/>
        </p:nvSpPr>
        <p:spPr bwMode="auto">
          <a:xfrm>
            <a:off x="714348" y="2357430"/>
            <a:ext cx="7502525" cy="4214842"/>
          </a:xfrm>
          <a:prstGeom prst="roundRect">
            <a:avLst>
              <a:gd name="adj" fmla="val 16667"/>
            </a:avLst>
          </a:prstGeom>
          <a:blipFill dpi="0" rotWithShape="0">
            <a:blip r:embed="rId2"/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endParaRPr lang="ru-RU"/>
          </a:p>
        </p:txBody>
      </p:sp>
      <p:sp>
        <p:nvSpPr>
          <p:cNvPr id="17416" name="AutoShape 8" descr="21242-5-modrzew_www"/>
          <p:cNvSpPr>
            <a:spLocks noChangeArrowheads="1"/>
          </p:cNvSpPr>
          <p:nvPr/>
        </p:nvSpPr>
        <p:spPr bwMode="auto">
          <a:xfrm>
            <a:off x="0" y="0"/>
            <a:ext cx="9144000" cy="2428868"/>
          </a:xfrm>
          <a:prstGeom prst="triangle">
            <a:avLst>
              <a:gd name="adj" fmla="val 50000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142976" y="2857496"/>
            <a:ext cx="1789113" cy="139858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500430" y="2786058"/>
            <a:ext cx="1789113" cy="1398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143636" y="2857496"/>
            <a:ext cx="1789112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214414" y="4643446"/>
            <a:ext cx="1789113" cy="139858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500430" y="4643446"/>
            <a:ext cx="1789113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215074" y="4643446"/>
            <a:ext cx="1789112" cy="1398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00430" y="714356"/>
            <a:ext cx="1789113" cy="1398588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14</Words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SamLab.ws</cp:lastModifiedBy>
  <cp:revision>10</cp:revision>
  <dcterms:modified xsi:type="dcterms:W3CDTF">2013-10-24T17:34:21Z</dcterms:modified>
</cp:coreProperties>
</file>