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301" r:id="rId3"/>
    <p:sldId id="316" r:id="rId4"/>
    <p:sldId id="302" r:id="rId5"/>
    <p:sldId id="291" r:id="rId6"/>
    <p:sldId id="304" r:id="rId7"/>
    <p:sldId id="297" r:id="rId8"/>
    <p:sldId id="308" r:id="rId9"/>
    <p:sldId id="283" r:id="rId10"/>
    <p:sldId id="303" r:id="rId11"/>
    <p:sldId id="314" r:id="rId12"/>
    <p:sldId id="315" r:id="rId13"/>
    <p:sldId id="300" r:id="rId14"/>
    <p:sldId id="288" r:id="rId15"/>
    <p:sldId id="306" r:id="rId16"/>
    <p:sldId id="289" r:id="rId17"/>
    <p:sldId id="285" r:id="rId18"/>
    <p:sldId id="310" r:id="rId19"/>
    <p:sldId id="311" r:id="rId20"/>
    <p:sldId id="317" r:id="rId21"/>
    <p:sldId id="266" r:id="rId22"/>
    <p:sldId id="279" r:id="rId23"/>
    <p:sldId id="280" r:id="rId24"/>
    <p:sldId id="281" r:id="rId25"/>
    <p:sldId id="318" r:id="rId26"/>
    <p:sldId id="298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6699"/>
    <a:srgbClr val="003399"/>
    <a:srgbClr val="0099FF"/>
    <a:srgbClr val="800000"/>
    <a:srgbClr val="CCFFFF"/>
    <a:srgbClr val="FFFF66"/>
    <a:srgbClr val="FF00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93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3286-4AB9-44F3-BD67-8081C3223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3883-FE59-4EFF-8034-7ACD028A0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C75A-5956-4A2C-A8D2-27CA36E75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2FEE0D-4622-4D37-A0E4-34880A2585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6E12-5F28-4A2C-8DC4-5C66D5CC85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7CDD-B040-4A4B-969F-CB8BBB9E8F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82DA-BDF7-438D-B8C3-826BA3A8CA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0FCB-2055-4144-9130-7E904D4BBCF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DB41-5FC6-4893-AFA8-FEB6CBE57A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B444-6CC6-4AE4-A6E0-1C8FFB5C09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716D-7F2C-4D9F-900D-C8FBEE8A21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A53E-BAC7-4401-8DD3-F53DD65E9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CA46-21CD-4E7D-8ECE-22A4063F7B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0F04-193A-4D83-A90E-E861BE3FBD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3A67-CF25-41BA-AF22-31710F8607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35AC6-DFFC-4D9A-AF89-9381A7CA9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E87C-0461-44E6-87E6-4254C16F3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CE56-FD92-4E12-B781-311A22F86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19AF1-E073-45AC-84C0-B2653056A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F4EE-B938-4D02-A8EC-5CF69ABC1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E181-3945-4FEB-9919-D2058E4E8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1113-1949-4DDF-8D60-F5D5D6F6D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5B55E0C7-42BF-44D5-BA3B-BDE85FFF9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smtClean="0"/>
            </a:lvl1pPr>
          </a:lstStyle>
          <a:p>
            <a:pPr>
              <a:defRPr/>
            </a:pPr>
            <a:fld id="{588AE021-02C9-4954-BF90-D923A3E338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7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pn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audio" Target="../media/audio1.wav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Relationship Id="rId1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slide" Target="slide2.xml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2.xml"/><Relationship Id="rId7" Type="http://schemas.openxmlformats.org/officeDocument/2006/relationships/image" Target="../media/image51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836613"/>
            <a:ext cx="6119813" cy="1150937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6600"/>
                </a:solidFill>
                <a:latin typeface="Georgia" pitchFamily="18" charset="0"/>
              </a:rPr>
              <a:t>Тема урока:</a:t>
            </a:r>
            <a:br>
              <a:rPr lang="ru-RU" sz="4000" b="1" i="1" smtClean="0">
                <a:solidFill>
                  <a:srgbClr val="006600"/>
                </a:solidFill>
                <a:latin typeface="Georgia" pitchFamily="18" charset="0"/>
              </a:rPr>
            </a:br>
            <a:r>
              <a:rPr lang="ru-RU" sz="3400" b="1" smtClean="0">
                <a:solidFill>
                  <a:srgbClr val="FF0066"/>
                </a:solidFill>
                <a:latin typeface="Georgia" pitchFamily="18" charset="0"/>
              </a:rPr>
              <a:t>Задачи на сравнение.</a:t>
            </a:r>
            <a:r>
              <a:rPr lang="ru-RU" sz="3400" b="1" i="1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3400" b="1" i="1" smtClean="0">
                <a:solidFill>
                  <a:srgbClr val="FF0066"/>
                </a:solidFill>
                <a:latin typeface="Georgia" pitchFamily="18" charset="0"/>
              </a:rPr>
            </a:br>
            <a:endParaRPr lang="ru-RU" sz="3400" b="1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916113"/>
            <a:ext cx="5399088" cy="216058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b="1" smtClean="0">
                <a:solidFill>
                  <a:srgbClr val="006600"/>
                </a:solidFill>
                <a:latin typeface="Georgia" pitchFamily="18" charset="0"/>
              </a:rPr>
              <a:t>Урок-путешествие</a:t>
            </a:r>
          </a:p>
          <a:p>
            <a:pPr algn="r"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hlink"/>
                </a:solidFill>
                <a:latin typeface="Georgia" pitchFamily="18" charset="0"/>
              </a:rPr>
              <a:t>«Прогулка по галактике"</a:t>
            </a:r>
            <a:r>
              <a:rPr lang="ru-RU" smtClean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-0.01434 0.00833 -0.031 0.01666 -0.04141 C 0.0184 -0.05112 0.02205 -0.05043 0.0276 -0.05621 C 0.02864 -0.05737 0.02916 -0.05899 0.03038 -0.05991 C 0.03333 -0.06223 0.04045 -0.06361 0.04045 -0.06361 C 0.06284 -0.062 0.05989 -0.06708 0.06614 -0.04765 C 0.06719 -0.02915 0.06771 0 0.07621 0.0148 C 0.07656 0.01642 0.08038 0.02776 0.08073 0.02822 C 0.08281 0.03192 0.08628 0.034 0.08819 0.03794 C 0.09548 0.05297 0.10538 0.07726 0.11666 0.08674 C 0.12187 0.09577 0.12951 0.10849 0.13854 0.11126 C 0.14635 0.11358 0.15451 0.11311 0.1625 0.11381 C 0.17257 0.11635 0.18246 0.1182 0.19271 0.11982 C 0.25555 0.11797 0.21475 0.12098 0.23767 0.11381 C 0.24097 0.10941 0.24427 0.10779 0.24774 0.10386 C 0.26111 0.08929 0.2493 0.09924 0.25694 0.09299 C 0.26146 0.08489 0.26597 0.07819 0.26979 0.06963 C 0.27187 0.05806 0.2717 0.04603 0.2717 0.03423 " pathEditMode="relative" ptsTypes="fffffffffffffffffA">
                                      <p:cBhvr>
                                        <p:cTn id="10" dur="2000" spd="-100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-0.01434 0.00833 -0.031 0.01666 -0.04141 C 0.0184 -0.05112 0.02205 -0.05043 0.0276 -0.05621 C 0.02864 -0.05737 0.02916 -0.05899 0.03038 -0.05991 C 0.03333 -0.06223 0.04045 -0.06361 0.04045 -0.06361 C 0.06284 -0.062 0.05989 -0.06708 0.06614 -0.04765 C 0.06719 -0.02915 0.06771 0 0.07621 0.0148 C 0.07656 0.01642 0.08038 0.02776 0.08073 0.02822 C 0.08281 0.03192 0.08628 0.034 0.08819 0.03794 C 0.09548 0.05297 0.10538 0.07726 0.11666 0.08674 C 0.12187 0.09577 0.12951 0.10849 0.13854 0.11126 C 0.14635 0.11358 0.15451 0.11311 0.1625 0.11381 C 0.17257 0.11635 0.18246 0.1182 0.19271 0.11982 C 0.25555 0.11797 0.21475 0.12098 0.23767 0.11381 C 0.24097 0.10941 0.24427 0.10779 0.24774 0.10386 C 0.26111 0.08929 0.2493 0.09924 0.25694 0.09299 C 0.26146 0.08489 0.26597 0.07819 0.26979 0.06963 C 0.27187 0.05806 0.2717 0.04603 0.2717 0.03423 " pathEditMode="relative" ptsTypes="fffffffffffffffffA">
                                      <p:cBhvr>
                                        <p:cTn id="12" dur="2000" spd="-1000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99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55650" y="1412875"/>
            <a:ext cx="7488238" cy="3529013"/>
            <a:chOff x="476" y="890"/>
            <a:chExt cx="3810" cy="1860"/>
          </a:xfrm>
        </p:grpSpPr>
        <p:sp>
          <p:nvSpPr>
            <p:cNvPr id="13319" name="Line 3"/>
            <p:cNvSpPr>
              <a:spLocks noChangeShapeType="1"/>
            </p:cNvSpPr>
            <p:nvPr/>
          </p:nvSpPr>
          <p:spPr bwMode="auto">
            <a:xfrm>
              <a:off x="567" y="1616"/>
              <a:ext cx="3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4"/>
            <p:cNvSpPr>
              <a:spLocks noChangeShapeType="1"/>
            </p:cNvSpPr>
            <p:nvPr/>
          </p:nvSpPr>
          <p:spPr bwMode="auto">
            <a:xfrm>
              <a:off x="567" y="1525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5"/>
            <p:cNvSpPr>
              <a:spLocks noChangeShapeType="1"/>
            </p:cNvSpPr>
            <p:nvPr/>
          </p:nvSpPr>
          <p:spPr bwMode="auto">
            <a:xfrm>
              <a:off x="975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6"/>
            <p:cNvSpPr>
              <a:spLocks noChangeShapeType="1"/>
            </p:cNvSpPr>
            <p:nvPr/>
          </p:nvSpPr>
          <p:spPr bwMode="auto">
            <a:xfrm>
              <a:off x="1383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7"/>
            <p:cNvSpPr>
              <a:spLocks noChangeShapeType="1"/>
            </p:cNvSpPr>
            <p:nvPr/>
          </p:nvSpPr>
          <p:spPr bwMode="auto">
            <a:xfrm>
              <a:off x="1791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8"/>
            <p:cNvSpPr>
              <a:spLocks noChangeShapeType="1"/>
            </p:cNvSpPr>
            <p:nvPr/>
          </p:nvSpPr>
          <p:spPr bwMode="auto">
            <a:xfrm>
              <a:off x="2200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9"/>
            <p:cNvSpPr>
              <a:spLocks noChangeShapeType="1"/>
            </p:cNvSpPr>
            <p:nvPr/>
          </p:nvSpPr>
          <p:spPr bwMode="auto">
            <a:xfrm>
              <a:off x="2608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"/>
            <p:cNvSpPr>
              <a:spLocks noChangeShapeType="1"/>
            </p:cNvSpPr>
            <p:nvPr/>
          </p:nvSpPr>
          <p:spPr bwMode="auto">
            <a:xfrm>
              <a:off x="2971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1"/>
            <p:cNvSpPr>
              <a:spLocks noChangeShapeType="1"/>
            </p:cNvSpPr>
            <p:nvPr/>
          </p:nvSpPr>
          <p:spPr bwMode="auto">
            <a:xfrm>
              <a:off x="3379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12"/>
            <p:cNvSpPr>
              <a:spLocks noChangeShapeType="1"/>
            </p:cNvSpPr>
            <p:nvPr/>
          </p:nvSpPr>
          <p:spPr bwMode="auto">
            <a:xfrm>
              <a:off x="4195" y="1525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Rectangle 13"/>
            <p:cNvSpPr>
              <a:spLocks noChangeArrowheads="1"/>
            </p:cNvSpPr>
            <p:nvPr/>
          </p:nvSpPr>
          <p:spPr bwMode="auto">
            <a:xfrm>
              <a:off x="2835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6</a:t>
              </a:r>
            </a:p>
          </p:txBody>
        </p:sp>
        <p:sp>
          <p:nvSpPr>
            <p:cNvPr id="13330" name="Rectangle 14"/>
            <p:cNvSpPr>
              <a:spLocks noChangeArrowheads="1"/>
            </p:cNvSpPr>
            <p:nvPr/>
          </p:nvSpPr>
          <p:spPr bwMode="auto">
            <a:xfrm>
              <a:off x="1247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2</a:t>
              </a:r>
            </a:p>
          </p:txBody>
        </p:sp>
        <p:sp>
          <p:nvSpPr>
            <p:cNvPr id="13331" name="Rectangle 15"/>
            <p:cNvSpPr>
              <a:spLocks noChangeArrowheads="1"/>
            </p:cNvSpPr>
            <p:nvPr/>
          </p:nvSpPr>
          <p:spPr bwMode="auto">
            <a:xfrm>
              <a:off x="476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0</a:t>
              </a:r>
            </a:p>
          </p:txBody>
        </p:sp>
        <p:sp>
          <p:nvSpPr>
            <p:cNvPr id="13332" name="Rectangle 16"/>
            <p:cNvSpPr>
              <a:spLocks noChangeArrowheads="1"/>
            </p:cNvSpPr>
            <p:nvPr/>
          </p:nvSpPr>
          <p:spPr bwMode="auto">
            <a:xfrm>
              <a:off x="839" y="1661"/>
              <a:ext cx="227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1</a:t>
              </a:r>
            </a:p>
          </p:txBody>
        </p:sp>
        <p:sp>
          <p:nvSpPr>
            <p:cNvPr id="13333" name="Rectangle 17"/>
            <p:cNvSpPr>
              <a:spLocks noChangeArrowheads="1"/>
            </p:cNvSpPr>
            <p:nvPr/>
          </p:nvSpPr>
          <p:spPr bwMode="auto">
            <a:xfrm>
              <a:off x="2472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5</a:t>
              </a:r>
            </a:p>
          </p:txBody>
        </p:sp>
        <p:sp>
          <p:nvSpPr>
            <p:cNvPr id="13334" name="Rectangle 18"/>
            <p:cNvSpPr>
              <a:spLocks noChangeArrowheads="1"/>
            </p:cNvSpPr>
            <p:nvPr/>
          </p:nvSpPr>
          <p:spPr bwMode="auto">
            <a:xfrm>
              <a:off x="2064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4</a:t>
              </a:r>
            </a:p>
          </p:txBody>
        </p:sp>
        <p:sp>
          <p:nvSpPr>
            <p:cNvPr id="13335" name="Rectangle 19"/>
            <p:cNvSpPr>
              <a:spLocks noChangeArrowheads="1"/>
            </p:cNvSpPr>
            <p:nvPr/>
          </p:nvSpPr>
          <p:spPr bwMode="auto">
            <a:xfrm>
              <a:off x="1655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3</a:t>
              </a:r>
            </a:p>
          </p:txBody>
        </p:sp>
        <p:sp>
          <p:nvSpPr>
            <p:cNvPr id="13336" name="Rectangle 20"/>
            <p:cNvSpPr>
              <a:spLocks noChangeArrowheads="1"/>
            </p:cNvSpPr>
            <p:nvPr/>
          </p:nvSpPr>
          <p:spPr bwMode="auto">
            <a:xfrm>
              <a:off x="3651" y="1661"/>
              <a:ext cx="22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8</a:t>
              </a:r>
            </a:p>
          </p:txBody>
        </p:sp>
        <p:sp>
          <p:nvSpPr>
            <p:cNvPr id="13337" name="Rectangle 21"/>
            <p:cNvSpPr>
              <a:spLocks noChangeArrowheads="1"/>
            </p:cNvSpPr>
            <p:nvPr/>
          </p:nvSpPr>
          <p:spPr bwMode="auto">
            <a:xfrm>
              <a:off x="3243" y="1706"/>
              <a:ext cx="2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7</a:t>
              </a:r>
            </a:p>
          </p:txBody>
        </p:sp>
        <p:sp>
          <p:nvSpPr>
            <p:cNvPr id="13338" name="Line 22"/>
            <p:cNvSpPr>
              <a:spLocks noChangeShapeType="1"/>
            </p:cNvSpPr>
            <p:nvPr/>
          </p:nvSpPr>
          <p:spPr bwMode="auto">
            <a:xfrm>
              <a:off x="3787" y="157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Rectangle 24"/>
            <p:cNvSpPr>
              <a:spLocks noChangeArrowheads="1"/>
            </p:cNvSpPr>
            <p:nvPr/>
          </p:nvSpPr>
          <p:spPr bwMode="auto">
            <a:xfrm>
              <a:off x="4059" y="1661"/>
              <a:ext cx="22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400" b="1" i="0"/>
                <a:t>9</a:t>
              </a:r>
            </a:p>
          </p:txBody>
        </p:sp>
        <p:sp>
          <p:nvSpPr>
            <p:cNvPr id="13340" name="Line 25"/>
            <p:cNvSpPr>
              <a:spLocks noChangeShapeType="1"/>
            </p:cNvSpPr>
            <p:nvPr/>
          </p:nvSpPr>
          <p:spPr bwMode="auto">
            <a:xfrm flipV="1">
              <a:off x="2608" y="1298"/>
              <a:ext cx="22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26"/>
            <p:cNvSpPr>
              <a:spLocks noChangeShapeType="1"/>
            </p:cNvSpPr>
            <p:nvPr/>
          </p:nvSpPr>
          <p:spPr bwMode="auto">
            <a:xfrm flipH="1" flipV="1">
              <a:off x="2426" y="1298"/>
              <a:ext cx="18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Rectangle 27"/>
            <p:cNvSpPr>
              <a:spLocks noChangeArrowheads="1"/>
            </p:cNvSpPr>
            <p:nvPr/>
          </p:nvSpPr>
          <p:spPr bwMode="auto">
            <a:xfrm>
              <a:off x="1156" y="890"/>
              <a:ext cx="1270" cy="4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i="0"/>
                <a:t>4  +  …</a:t>
              </a:r>
            </a:p>
          </p:txBody>
        </p:sp>
        <p:sp>
          <p:nvSpPr>
            <p:cNvPr id="13343" name="Rectangle 28"/>
            <p:cNvSpPr>
              <a:spLocks noChangeArrowheads="1"/>
            </p:cNvSpPr>
            <p:nvPr/>
          </p:nvSpPr>
          <p:spPr bwMode="auto">
            <a:xfrm>
              <a:off x="2835" y="890"/>
              <a:ext cx="1270" cy="4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i="0"/>
                <a:t>9  -  …</a:t>
              </a:r>
            </a:p>
          </p:txBody>
        </p:sp>
        <p:sp>
          <p:nvSpPr>
            <p:cNvPr id="13344" name="Rectangle 29"/>
            <p:cNvSpPr>
              <a:spLocks noChangeArrowheads="1"/>
            </p:cNvSpPr>
            <p:nvPr/>
          </p:nvSpPr>
          <p:spPr bwMode="auto">
            <a:xfrm>
              <a:off x="884" y="2341"/>
              <a:ext cx="1270" cy="4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i="0"/>
                <a:t>4  +  …</a:t>
              </a:r>
            </a:p>
          </p:txBody>
        </p:sp>
        <p:sp>
          <p:nvSpPr>
            <p:cNvPr id="13345" name="Rectangle 30"/>
            <p:cNvSpPr>
              <a:spLocks noChangeArrowheads="1"/>
            </p:cNvSpPr>
            <p:nvPr/>
          </p:nvSpPr>
          <p:spPr bwMode="auto">
            <a:xfrm>
              <a:off x="2835" y="2341"/>
              <a:ext cx="1270" cy="4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i="0"/>
                <a:t>9  - …</a:t>
              </a:r>
            </a:p>
          </p:txBody>
        </p:sp>
        <p:sp>
          <p:nvSpPr>
            <p:cNvPr id="13346" name="Rectangle 31"/>
            <p:cNvSpPr>
              <a:spLocks noChangeArrowheads="1"/>
            </p:cNvSpPr>
            <p:nvPr/>
          </p:nvSpPr>
          <p:spPr bwMode="auto">
            <a:xfrm>
              <a:off x="2336" y="2341"/>
              <a:ext cx="317" cy="40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i="0"/>
                <a:t>=</a:t>
              </a:r>
            </a:p>
          </p:txBody>
        </p:sp>
      </p:grp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2916238" y="4149725"/>
            <a:ext cx="649287" cy="649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1217" name="Rectangle 33"/>
          <p:cNvSpPr>
            <a:spLocks noChangeArrowheads="1"/>
          </p:cNvSpPr>
          <p:nvPr/>
        </p:nvSpPr>
        <p:spPr bwMode="auto">
          <a:xfrm>
            <a:off x="6732588" y="1412875"/>
            <a:ext cx="647700" cy="649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3419475" y="1412875"/>
            <a:ext cx="649288" cy="649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6588125" y="4149725"/>
            <a:ext cx="647700" cy="649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16" grpId="0"/>
      <p:bldP spid="221217" grpId="0"/>
      <p:bldP spid="221218" grpId="0"/>
      <p:bldP spid="221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99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/>
          <p:cNvSpPr>
            <a:spLocks noChangeShapeType="1"/>
          </p:cNvSpPr>
          <p:nvPr/>
        </p:nvSpPr>
        <p:spPr bwMode="auto">
          <a:xfrm>
            <a:off x="900113" y="2565400"/>
            <a:ext cx="74056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900113" y="2420938"/>
            <a:ext cx="1587" cy="382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547813" y="2492375"/>
            <a:ext cx="1587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195513" y="2492375"/>
            <a:ext cx="1587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2843213" y="2492375"/>
            <a:ext cx="1587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492500" y="2492375"/>
            <a:ext cx="1588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4140200" y="2492375"/>
            <a:ext cx="1588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4716463" y="2492375"/>
            <a:ext cx="1587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5364163" y="2492375"/>
            <a:ext cx="1587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6659563" y="2420938"/>
            <a:ext cx="1587" cy="382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4500563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6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1979613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2</a:t>
            </a:r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755650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0</a:t>
            </a:r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1331913" y="2636838"/>
            <a:ext cx="4635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1</a:t>
            </a:r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3924300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5</a:t>
            </a:r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3276600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4</a:t>
            </a: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2627313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3</a:t>
            </a:r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5795963" y="2636838"/>
            <a:ext cx="4635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8</a:t>
            </a:r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5148263" y="2708275"/>
            <a:ext cx="463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7</a:t>
            </a:r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>
            <a:off x="6011863" y="2492375"/>
            <a:ext cx="1587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Rectangle 23"/>
          <p:cNvSpPr>
            <a:spLocks noChangeArrowheads="1"/>
          </p:cNvSpPr>
          <p:nvPr/>
        </p:nvSpPr>
        <p:spPr bwMode="auto">
          <a:xfrm>
            <a:off x="6443663" y="2636838"/>
            <a:ext cx="4635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9</a:t>
            </a:r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 flipH="1" flipV="1">
            <a:off x="4859338" y="2060575"/>
            <a:ext cx="5048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 flipH="1" flipV="1">
            <a:off x="3132138" y="2060575"/>
            <a:ext cx="3603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Rectangle 26"/>
          <p:cNvSpPr>
            <a:spLocks noChangeArrowheads="1"/>
          </p:cNvSpPr>
          <p:nvPr/>
        </p:nvSpPr>
        <p:spPr bwMode="auto">
          <a:xfrm>
            <a:off x="1763713" y="1268413"/>
            <a:ext cx="2592387" cy="865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0"/>
              <a:t>1  +  …</a:t>
            </a:r>
          </a:p>
        </p:txBody>
      </p:sp>
      <p:sp>
        <p:nvSpPr>
          <p:cNvPr id="14362" name="Rectangle 27"/>
          <p:cNvSpPr>
            <a:spLocks noChangeArrowheads="1"/>
          </p:cNvSpPr>
          <p:nvPr/>
        </p:nvSpPr>
        <p:spPr bwMode="auto">
          <a:xfrm>
            <a:off x="4500563" y="1268413"/>
            <a:ext cx="2592387" cy="865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0"/>
              <a:t>8  -  …</a:t>
            </a:r>
          </a:p>
        </p:txBody>
      </p:sp>
      <p:sp>
        <p:nvSpPr>
          <p:cNvPr id="14363" name="Rectangle 28"/>
          <p:cNvSpPr>
            <a:spLocks noChangeArrowheads="1"/>
          </p:cNvSpPr>
          <p:nvPr/>
        </p:nvSpPr>
        <p:spPr bwMode="auto">
          <a:xfrm>
            <a:off x="1403350" y="3716338"/>
            <a:ext cx="2592388" cy="865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0"/>
              <a:t>1  +  …</a:t>
            </a: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4500563" y="3716338"/>
            <a:ext cx="2592387" cy="865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0"/>
              <a:t>8  - …</a:t>
            </a:r>
          </a:p>
        </p:txBody>
      </p:sp>
      <p:sp>
        <p:nvSpPr>
          <p:cNvPr id="222239" name="Rectangle 31"/>
          <p:cNvSpPr>
            <a:spLocks noChangeArrowheads="1"/>
          </p:cNvSpPr>
          <p:nvPr/>
        </p:nvSpPr>
        <p:spPr bwMode="auto">
          <a:xfrm>
            <a:off x="2700338" y="3644900"/>
            <a:ext cx="835025" cy="865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2240" name="Rectangle 32"/>
          <p:cNvSpPr>
            <a:spLocks noChangeArrowheads="1"/>
          </p:cNvSpPr>
          <p:nvPr/>
        </p:nvSpPr>
        <p:spPr bwMode="auto">
          <a:xfrm>
            <a:off x="5651500" y="1196975"/>
            <a:ext cx="833438" cy="865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2241" name="Rectangle 33"/>
          <p:cNvSpPr>
            <a:spLocks noChangeArrowheads="1"/>
          </p:cNvSpPr>
          <p:nvPr/>
        </p:nvSpPr>
        <p:spPr bwMode="auto">
          <a:xfrm>
            <a:off x="3203575" y="1196975"/>
            <a:ext cx="835025" cy="865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2242" name="Rectangle 34"/>
          <p:cNvSpPr>
            <a:spLocks noChangeArrowheads="1"/>
          </p:cNvSpPr>
          <p:nvPr/>
        </p:nvSpPr>
        <p:spPr bwMode="auto">
          <a:xfrm>
            <a:off x="5724525" y="3573463"/>
            <a:ext cx="833438" cy="865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69" name="Line 35"/>
          <p:cNvSpPr>
            <a:spLocks noChangeShapeType="1"/>
          </p:cNvSpPr>
          <p:nvPr/>
        </p:nvSpPr>
        <p:spPr bwMode="auto">
          <a:xfrm flipH="1">
            <a:off x="3995738" y="3789363"/>
            <a:ext cx="461962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Line 36"/>
          <p:cNvSpPr>
            <a:spLocks noChangeShapeType="1"/>
          </p:cNvSpPr>
          <p:nvPr/>
        </p:nvSpPr>
        <p:spPr bwMode="auto">
          <a:xfrm>
            <a:off x="3995738" y="4076700"/>
            <a:ext cx="461962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9" grpId="0"/>
      <p:bldP spid="222240" grpId="0"/>
      <p:bldP spid="222241" grpId="0"/>
      <p:bldP spid="222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37904main_pluto-concept-browse-580x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23850" y="692150"/>
            <a:ext cx="8467725" cy="1362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FF"/>
                    </a:gs>
                    <a:gs pos="50000">
                      <a:srgbClr val="CCFFFF"/>
                    </a:gs>
                    <a:gs pos="100000">
                      <a:srgbClr val="0099FF"/>
                    </a:gs>
                  </a:gsLst>
                  <a:lin ang="5400000" scaled="1"/>
                </a:gradFill>
                <a:latin typeface="Arial"/>
                <a:cs typeface="Arial"/>
              </a:rPr>
              <a:t>Планета задач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WordArt 3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259080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Мальчиков</a:t>
            </a: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611188" y="5084763"/>
            <a:ext cx="44640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6 - 2 = 4(м.)</a:t>
            </a:r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250825" y="5805488"/>
            <a:ext cx="59055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Ответ: 4 мальчика.</a:t>
            </a:r>
          </a:p>
        </p:txBody>
      </p:sp>
      <p:sp>
        <p:nvSpPr>
          <p:cNvPr id="181254" name="WordArt 6"/>
          <p:cNvSpPr>
            <a:spLocks noChangeArrowheads="1" noChangeShapeType="1" noTextEdit="1"/>
          </p:cNvSpPr>
          <p:nvPr/>
        </p:nvSpPr>
        <p:spPr bwMode="auto">
          <a:xfrm>
            <a:off x="3419475" y="620713"/>
            <a:ext cx="1295400" cy="439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6 д.</a:t>
            </a:r>
          </a:p>
        </p:txBody>
      </p:sp>
      <p:sp>
        <p:nvSpPr>
          <p:cNvPr id="181255" name="WordArt 7"/>
          <p:cNvSpPr>
            <a:spLocks noChangeArrowheads="1" noChangeShapeType="1" noTextEdit="1"/>
          </p:cNvSpPr>
          <p:nvPr/>
        </p:nvSpPr>
        <p:spPr bwMode="auto">
          <a:xfrm>
            <a:off x="3348038" y="1125538"/>
            <a:ext cx="5334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3924300" y="1196975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на 2 меньше</a:t>
            </a:r>
          </a:p>
        </p:txBody>
      </p:sp>
      <p:sp>
        <p:nvSpPr>
          <p:cNvPr id="181268" name="WordArt 20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25908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Девочек - 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23850" y="2420938"/>
            <a:ext cx="5257800" cy="1519237"/>
            <a:chOff x="158" y="1248"/>
            <a:chExt cx="3312" cy="957"/>
          </a:xfrm>
        </p:grpSpPr>
        <p:sp>
          <p:nvSpPr>
            <p:cNvPr id="1639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58" y="1298"/>
              <a:ext cx="227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Д</a:t>
              </a:r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>
              <a:off x="521" y="2159"/>
              <a:ext cx="18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1"/>
            <p:cNvSpPr>
              <a:spLocks noChangeShapeType="1"/>
            </p:cNvSpPr>
            <p:nvPr/>
          </p:nvSpPr>
          <p:spPr bwMode="auto">
            <a:xfrm>
              <a:off x="521" y="206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>
              <a:off x="974" y="211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>
              <a:off x="1428" y="211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>
              <a:off x="1882" y="211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>
              <a:off x="2381" y="2115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04" y="1888"/>
              <a:ext cx="18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М</a:t>
              </a:r>
            </a:p>
          </p:txBody>
        </p:sp>
        <p:grpSp>
          <p:nvGrpSpPr>
            <p:cNvPr id="16403" name="Group 22"/>
            <p:cNvGrpSpPr>
              <a:grpSpLocks/>
            </p:cNvGrpSpPr>
            <p:nvPr/>
          </p:nvGrpSpPr>
          <p:grpSpPr bwMode="auto">
            <a:xfrm>
              <a:off x="521" y="1480"/>
              <a:ext cx="2858" cy="136"/>
              <a:chOff x="340" y="1616"/>
              <a:chExt cx="2858" cy="136"/>
            </a:xfrm>
          </p:grpSpPr>
          <p:sp>
            <p:nvSpPr>
              <p:cNvPr id="16412" name="Line 23"/>
              <p:cNvSpPr>
                <a:spLocks noChangeShapeType="1"/>
              </p:cNvSpPr>
              <p:nvPr/>
            </p:nvSpPr>
            <p:spPr bwMode="auto">
              <a:xfrm>
                <a:off x="340" y="1706"/>
                <a:ext cx="28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Line 24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Line 25"/>
              <p:cNvSpPr>
                <a:spLocks noChangeShapeType="1"/>
              </p:cNvSpPr>
              <p:nvPr/>
            </p:nvSpPr>
            <p:spPr bwMode="auto">
              <a:xfrm>
                <a:off x="793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Line 26"/>
              <p:cNvSpPr>
                <a:spLocks noChangeShapeType="1"/>
              </p:cNvSpPr>
              <p:nvPr/>
            </p:nvSpPr>
            <p:spPr bwMode="auto">
              <a:xfrm>
                <a:off x="1247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Line 27"/>
              <p:cNvSpPr>
                <a:spLocks noChangeShapeType="1"/>
              </p:cNvSpPr>
              <p:nvPr/>
            </p:nvSpPr>
            <p:spPr bwMode="auto">
              <a:xfrm>
                <a:off x="1701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Line 28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8" name="Line 29"/>
              <p:cNvSpPr>
                <a:spLocks noChangeShapeType="1"/>
              </p:cNvSpPr>
              <p:nvPr/>
            </p:nvSpPr>
            <p:spPr bwMode="auto">
              <a:xfrm>
                <a:off x="2699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9" name="Line 30"/>
              <p:cNvSpPr>
                <a:spLocks noChangeShapeType="1"/>
              </p:cNvSpPr>
              <p:nvPr/>
            </p:nvSpPr>
            <p:spPr bwMode="auto">
              <a:xfrm>
                <a:off x="3198" y="166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746" y="1253"/>
              <a:ext cx="272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6 </a:t>
              </a:r>
            </a:p>
          </p:txBody>
        </p:sp>
        <p:sp>
          <p:nvSpPr>
            <p:cNvPr id="16405" name="Line 32"/>
            <p:cNvSpPr>
              <a:spLocks noChangeShapeType="1"/>
            </p:cNvSpPr>
            <p:nvPr/>
          </p:nvSpPr>
          <p:spPr bwMode="auto">
            <a:xfrm>
              <a:off x="2381" y="1525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Arc 34"/>
            <p:cNvSpPr>
              <a:spLocks/>
            </p:cNvSpPr>
            <p:nvPr/>
          </p:nvSpPr>
          <p:spPr bwMode="auto">
            <a:xfrm rot="8015344">
              <a:off x="2536" y="1233"/>
              <a:ext cx="685" cy="715"/>
            </a:xfrm>
            <a:custGeom>
              <a:avLst/>
              <a:gdLst>
                <a:gd name="T0" fmla="*/ 0 w 24293"/>
                <a:gd name="T1" fmla="*/ 5 h 26009"/>
                <a:gd name="T2" fmla="*/ 672 w 24293"/>
                <a:gd name="T3" fmla="*/ 715 h 26009"/>
                <a:gd name="T4" fmla="*/ 76 w 24293"/>
                <a:gd name="T5" fmla="*/ 594 h 26009"/>
                <a:gd name="T6" fmla="*/ 0 60000 65536"/>
                <a:gd name="T7" fmla="*/ 0 60000 65536"/>
                <a:gd name="T8" fmla="*/ 0 60000 65536"/>
                <a:gd name="T9" fmla="*/ 0 w 24293"/>
                <a:gd name="T10" fmla="*/ 0 h 26009"/>
                <a:gd name="T11" fmla="*/ 24293 w 24293"/>
                <a:gd name="T12" fmla="*/ 26009 h 260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93" h="26009" fill="none" extrusionOk="0">
                  <a:moveTo>
                    <a:pt x="-1" y="168"/>
                  </a:moveTo>
                  <a:cubicBezTo>
                    <a:pt x="893" y="56"/>
                    <a:pt x="1792" y="-1"/>
                    <a:pt x="2693" y="0"/>
                  </a:cubicBezTo>
                  <a:cubicBezTo>
                    <a:pt x="14622" y="0"/>
                    <a:pt x="24293" y="9670"/>
                    <a:pt x="24293" y="21600"/>
                  </a:cubicBezTo>
                  <a:cubicBezTo>
                    <a:pt x="24293" y="23081"/>
                    <a:pt x="24140" y="24558"/>
                    <a:pt x="23838" y="26009"/>
                  </a:cubicBezTo>
                </a:path>
                <a:path w="24293" h="26009" stroke="0" extrusionOk="0">
                  <a:moveTo>
                    <a:pt x="-1" y="168"/>
                  </a:moveTo>
                  <a:cubicBezTo>
                    <a:pt x="893" y="56"/>
                    <a:pt x="1792" y="-1"/>
                    <a:pt x="2693" y="0"/>
                  </a:cubicBezTo>
                  <a:cubicBezTo>
                    <a:pt x="14622" y="0"/>
                    <a:pt x="24293" y="9670"/>
                    <a:pt x="24293" y="21600"/>
                  </a:cubicBezTo>
                  <a:cubicBezTo>
                    <a:pt x="24293" y="23081"/>
                    <a:pt x="24140" y="24558"/>
                    <a:pt x="23838" y="26009"/>
                  </a:cubicBezTo>
                  <a:lnTo>
                    <a:pt x="269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53" y="1888"/>
              <a:ext cx="589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на 2 </a:t>
              </a:r>
            </a:p>
          </p:txBody>
        </p:sp>
        <p:grpSp>
          <p:nvGrpSpPr>
            <p:cNvPr id="16408" name="Group 38"/>
            <p:cNvGrpSpPr>
              <a:grpSpLocks/>
            </p:cNvGrpSpPr>
            <p:nvPr/>
          </p:nvGrpSpPr>
          <p:grpSpPr bwMode="auto">
            <a:xfrm>
              <a:off x="3243" y="1888"/>
              <a:ext cx="227" cy="227"/>
              <a:chOff x="3560" y="1842"/>
              <a:chExt cx="227" cy="227"/>
            </a:xfrm>
          </p:grpSpPr>
          <p:sp>
            <p:nvSpPr>
              <p:cNvPr id="16410" name="Line 36"/>
              <p:cNvSpPr>
                <a:spLocks noChangeShapeType="1"/>
              </p:cNvSpPr>
              <p:nvPr/>
            </p:nvSpPr>
            <p:spPr bwMode="auto">
              <a:xfrm flipH="1">
                <a:off x="3560" y="1842"/>
                <a:ext cx="182" cy="137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Line 37"/>
              <p:cNvSpPr>
                <a:spLocks noChangeShapeType="1"/>
              </p:cNvSpPr>
              <p:nvPr/>
            </p:nvSpPr>
            <p:spPr bwMode="auto">
              <a:xfrm>
                <a:off x="3560" y="1979"/>
                <a:ext cx="227" cy="9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338" y="1752"/>
              <a:ext cx="182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?</a:t>
              </a:r>
            </a:p>
          </p:txBody>
        </p:sp>
      </p:grpSp>
      <p:pic>
        <p:nvPicPr>
          <p:cNvPr id="16394" name="Picture 41" descr="86f7b0167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8913"/>
            <a:ext cx="1538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WordArt 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2590800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У Саши -</a:t>
            </a:r>
          </a:p>
        </p:txBody>
      </p:sp>
      <p:sp>
        <p:nvSpPr>
          <p:cNvPr id="211972" name="WordArt 4"/>
          <p:cNvSpPr>
            <a:spLocks noChangeArrowheads="1" noChangeShapeType="1" noTextEdit="1"/>
          </p:cNvSpPr>
          <p:nvPr/>
        </p:nvSpPr>
        <p:spPr bwMode="auto">
          <a:xfrm>
            <a:off x="684213" y="4508500"/>
            <a:ext cx="4248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6 - 2 = 4(м.)</a:t>
            </a:r>
          </a:p>
        </p:txBody>
      </p:sp>
      <p:sp>
        <p:nvSpPr>
          <p:cNvPr id="211973" name="WordArt 5"/>
          <p:cNvSpPr>
            <a:spLocks noChangeArrowheads="1" noChangeShapeType="1" noTextEdit="1"/>
          </p:cNvSpPr>
          <p:nvPr/>
        </p:nvSpPr>
        <p:spPr bwMode="auto">
          <a:xfrm>
            <a:off x="611188" y="5661025"/>
            <a:ext cx="576103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Ответ: 4 марки.</a:t>
            </a:r>
          </a:p>
        </p:txBody>
      </p:sp>
      <p:sp>
        <p:nvSpPr>
          <p:cNvPr id="211974" name="WordArt 6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1295400" cy="43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6 м.</a:t>
            </a:r>
          </a:p>
        </p:txBody>
      </p:sp>
      <p:sp>
        <p:nvSpPr>
          <p:cNvPr id="211975" name="WordArt 7"/>
          <p:cNvSpPr>
            <a:spLocks noChangeArrowheads="1" noChangeShapeType="1" noTextEdit="1"/>
          </p:cNvSpPr>
          <p:nvPr/>
        </p:nvSpPr>
        <p:spPr bwMode="auto">
          <a:xfrm>
            <a:off x="3348038" y="1125538"/>
            <a:ext cx="4270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11976" name="WordArt 8"/>
          <p:cNvSpPr>
            <a:spLocks noChangeArrowheads="1" noChangeShapeType="1" noTextEdit="1"/>
          </p:cNvSpPr>
          <p:nvPr/>
        </p:nvSpPr>
        <p:spPr bwMode="auto">
          <a:xfrm>
            <a:off x="4716463" y="549275"/>
            <a:ext cx="32766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на 2 больше</a:t>
            </a:r>
          </a:p>
        </p:txBody>
      </p:sp>
      <p:sp>
        <p:nvSpPr>
          <p:cNvPr id="211978" name="WordArt 10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25908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У Тани - 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84213" y="2349500"/>
            <a:ext cx="4895850" cy="1152525"/>
            <a:chOff x="113" y="1384"/>
            <a:chExt cx="3493" cy="957"/>
          </a:xfrm>
        </p:grpSpPr>
        <p:sp>
          <p:nvSpPr>
            <p:cNvPr id="1741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58" y="1480"/>
              <a:ext cx="408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 Т </a:t>
              </a:r>
            </a:p>
          </p:txBody>
        </p:sp>
        <p:sp>
          <p:nvSpPr>
            <p:cNvPr id="1742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3" y="2019"/>
              <a:ext cx="363" cy="2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 С</a:t>
              </a:r>
            </a:p>
          </p:txBody>
        </p:sp>
        <p:sp>
          <p:nvSpPr>
            <p:cNvPr id="17421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109" y="1389"/>
              <a:ext cx="272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6 </a:t>
              </a: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657" y="2295"/>
              <a:ext cx="18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657" y="220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1110" y="22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1564" y="22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2018" y="22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2517" y="2251"/>
              <a:ext cx="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8" name="Group 21"/>
            <p:cNvGrpSpPr>
              <a:grpSpLocks/>
            </p:cNvGrpSpPr>
            <p:nvPr/>
          </p:nvGrpSpPr>
          <p:grpSpPr bwMode="auto">
            <a:xfrm>
              <a:off x="657" y="1616"/>
              <a:ext cx="2858" cy="136"/>
              <a:chOff x="340" y="1616"/>
              <a:chExt cx="2858" cy="136"/>
            </a:xfrm>
          </p:grpSpPr>
          <p:sp>
            <p:nvSpPr>
              <p:cNvPr id="17436" name="Line 22"/>
              <p:cNvSpPr>
                <a:spLocks noChangeShapeType="1"/>
              </p:cNvSpPr>
              <p:nvPr/>
            </p:nvSpPr>
            <p:spPr bwMode="auto">
              <a:xfrm>
                <a:off x="340" y="1706"/>
                <a:ext cx="28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Line 23"/>
              <p:cNvSpPr>
                <a:spLocks noChangeShapeType="1"/>
              </p:cNvSpPr>
              <p:nvPr/>
            </p:nvSpPr>
            <p:spPr bwMode="auto">
              <a:xfrm>
                <a:off x="340" y="161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Line 24"/>
              <p:cNvSpPr>
                <a:spLocks noChangeShapeType="1"/>
              </p:cNvSpPr>
              <p:nvPr/>
            </p:nvSpPr>
            <p:spPr bwMode="auto">
              <a:xfrm>
                <a:off x="793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Line 25"/>
              <p:cNvSpPr>
                <a:spLocks noChangeShapeType="1"/>
              </p:cNvSpPr>
              <p:nvPr/>
            </p:nvSpPr>
            <p:spPr bwMode="auto">
              <a:xfrm>
                <a:off x="1247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Line 26"/>
              <p:cNvSpPr>
                <a:spLocks noChangeShapeType="1"/>
              </p:cNvSpPr>
              <p:nvPr/>
            </p:nvSpPr>
            <p:spPr bwMode="auto">
              <a:xfrm>
                <a:off x="1701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Line 27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Line 28"/>
              <p:cNvSpPr>
                <a:spLocks noChangeShapeType="1"/>
              </p:cNvSpPr>
              <p:nvPr/>
            </p:nvSpPr>
            <p:spPr bwMode="auto">
              <a:xfrm>
                <a:off x="2699" y="166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Line 29"/>
              <p:cNvSpPr>
                <a:spLocks noChangeShapeType="1"/>
              </p:cNvSpPr>
              <p:nvPr/>
            </p:nvSpPr>
            <p:spPr bwMode="auto">
              <a:xfrm>
                <a:off x="3198" y="166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29" name="Line 31"/>
            <p:cNvSpPr>
              <a:spLocks noChangeShapeType="1"/>
            </p:cNvSpPr>
            <p:nvPr/>
          </p:nvSpPr>
          <p:spPr bwMode="auto">
            <a:xfrm>
              <a:off x="2517" y="1661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Arc 32"/>
            <p:cNvSpPr>
              <a:spLocks/>
            </p:cNvSpPr>
            <p:nvPr/>
          </p:nvSpPr>
          <p:spPr bwMode="auto">
            <a:xfrm rot="8015344">
              <a:off x="2672" y="1369"/>
              <a:ext cx="685" cy="715"/>
            </a:xfrm>
            <a:custGeom>
              <a:avLst/>
              <a:gdLst>
                <a:gd name="T0" fmla="*/ 0 w 24293"/>
                <a:gd name="T1" fmla="*/ 5 h 26009"/>
                <a:gd name="T2" fmla="*/ 672 w 24293"/>
                <a:gd name="T3" fmla="*/ 715 h 26009"/>
                <a:gd name="T4" fmla="*/ 76 w 24293"/>
                <a:gd name="T5" fmla="*/ 594 h 26009"/>
                <a:gd name="T6" fmla="*/ 0 60000 65536"/>
                <a:gd name="T7" fmla="*/ 0 60000 65536"/>
                <a:gd name="T8" fmla="*/ 0 60000 65536"/>
                <a:gd name="T9" fmla="*/ 0 w 24293"/>
                <a:gd name="T10" fmla="*/ 0 h 26009"/>
                <a:gd name="T11" fmla="*/ 24293 w 24293"/>
                <a:gd name="T12" fmla="*/ 26009 h 260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93" h="26009" fill="none" extrusionOk="0">
                  <a:moveTo>
                    <a:pt x="-1" y="168"/>
                  </a:moveTo>
                  <a:cubicBezTo>
                    <a:pt x="893" y="56"/>
                    <a:pt x="1792" y="-1"/>
                    <a:pt x="2693" y="0"/>
                  </a:cubicBezTo>
                  <a:cubicBezTo>
                    <a:pt x="14622" y="0"/>
                    <a:pt x="24293" y="9670"/>
                    <a:pt x="24293" y="21600"/>
                  </a:cubicBezTo>
                  <a:cubicBezTo>
                    <a:pt x="24293" y="23081"/>
                    <a:pt x="24140" y="24558"/>
                    <a:pt x="23838" y="26009"/>
                  </a:cubicBezTo>
                </a:path>
                <a:path w="24293" h="26009" stroke="0" extrusionOk="0">
                  <a:moveTo>
                    <a:pt x="-1" y="168"/>
                  </a:moveTo>
                  <a:cubicBezTo>
                    <a:pt x="893" y="56"/>
                    <a:pt x="1792" y="-1"/>
                    <a:pt x="2693" y="0"/>
                  </a:cubicBezTo>
                  <a:cubicBezTo>
                    <a:pt x="14622" y="0"/>
                    <a:pt x="24293" y="9670"/>
                    <a:pt x="24293" y="21600"/>
                  </a:cubicBezTo>
                  <a:cubicBezTo>
                    <a:pt x="24293" y="23081"/>
                    <a:pt x="24140" y="24558"/>
                    <a:pt x="23838" y="26009"/>
                  </a:cubicBezTo>
                  <a:lnTo>
                    <a:pt x="269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789" y="2024"/>
              <a:ext cx="589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на 2 </a:t>
              </a:r>
            </a:p>
          </p:txBody>
        </p:sp>
        <p:grpSp>
          <p:nvGrpSpPr>
            <p:cNvPr id="17432" name="Group 34"/>
            <p:cNvGrpSpPr>
              <a:grpSpLocks/>
            </p:cNvGrpSpPr>
            <p:nvPr/>
          </p:nvGrpSpPr>
          <p:grpSpPr bwMode="auto">
            <a:xfrm>
              <a:off x="3379" y="2024"/>
              <a:ext cx="227" cy="227"/>
              <a:chOff x="3560" y="1842"/>
              <a:chExt cx="227" cy="227"/>
            </a:xfrm>
          </p:grpSpPr>
          <p:sp>
            <p:nvSpPr>
              <p:cNvPr id="17434" name="Line 35"/>
              <p:cNvSpPr>
                <a:spLocks noChangeShapeType="1"/>
              </p:cNvSpPr>
              <p:nvPr/>
            </p:nvSpPr>
            <p:spPr bwMode="auto">
              <a:xfrm flipH="1">
                <a:off x="3560" y="1842"/>
                <a:ext cx="182" cy="137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Line 36"/>
              <p:cNvSpPr>
                <a:spLocks noChangeShapeType="1"/>
              </p:cNvSpPr>
              <p:nvPr/>
            </p:nvSpPr>
            <p:spPr bwMode="auto">
              <a:xfrm>
                <a:off x="3560" y="1979"/>
                <a:ext cx="227" cy="9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474" y="1888"/>
              <a:ext cx="182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44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?</a:t>
              </a:r>
            </a:p>
          </p:txBody>
        </p:sp>
      </p:grpSp>
      <p:pic>
        <p:nvPicPr>
          <p:cNvPr id="17418" name="Picture 41" descr="319051e89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73238"/>
            <a:ext cx="2162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nimBg="1"/>
      <p:bldP spid="211972" grpId="0" animBg="1"/>
      <p:bldP spid="211973" grpId="0" animBg="1"/>
      <p:bldP spid="211974" grpId="0" animBg="1"/>
      <p:bldP spid="211975" grpId="0" animBg="1"/>
      <p:bldP spid="211976" grpId="0" animBg="1"/>
      <p:bldP spid="2119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2281" name="Picture 9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2" name="Picture 10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3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2284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2287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i="0"/>
          </a:p>
        </p:txBody>
      </p:sp>
      <p:pic>
        <p:nvPicPr>
          <p:cNvPr id="182288" name="Picture 16" descr="eart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9" name="Picture 17" descr="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0" name="Picture 18" descr="mar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1" name="Picture 19" descr="11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2" name="Picture 20" descr="upite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3" name="Picture 21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5429250"/>
            <a:ext cx="571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4" name="Picture 22" descr="r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5" name="Picture 23" descr="r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16913" y="188913"/>
            <a:ext cx="571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6" name="Picture 24" descr="r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7" name="Picture 25" descr="56r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8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2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18229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1822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298"/>
                </p:tgtEl>
              </p:cMediaNode>
            </p:audio>
          </p:childTnLst>
        </p:cTn>
      </p:par>
    </p:tnLst>
    <p:bldLst>
      <p:bldP spid="182278" grpId="0" animBg="1"/>
      <p:bldP spid="182278" grpId="1" animBg="1"/>
      <p:bldP spid="182278" grpId="2" animBg="1"/>
      <p:bldP spid="182279" grpId="0" animBg="1"/>
      <p:bldP spid="182279" grpId="1" animBg="1"/>
      <p:bldP spid="182279" grpId="2" animBg="1"/>
      <p:bldP spid="182280" grpId="0" animBg="1"/>
      <p:bldP spid="182280" grpId="1" animBg="1"/>
      <p:bldP spid="182280" grpId="2" animBg="1"/>
      <p:bldP spid="182283" grpId="0" animBg="1"/>
      <p:bldP spid="182283" grpId="1" animBg="1"/>
      <p:bldP spid="182284" grpId="0" animBg="1"/>
      <p:bldP spid="182284" grpId="1" animBg="1"/>
      <p:bldP spid="182285" grpId="0" animBg="1"/>
      <p:bldP spid="182285" grpId="1" animBg="1"/>
      <p:bldP spid="182286" grpId="0" animBg="1"/>
      <p:bldP spid="182286" grpId="1" animBg="1"/>
      <p:bldP spid="182287" grpId="0" animBg="1"/>
      <p:bldP spid="18228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65877135_uranus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 rot="-1298139">
            <a:off x="468313" y="3068638"/>
            <a:ext cx="7848600" cy="12112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9600" b="1" kern="10">
                <a:ln w="28575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FF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Arial"/>
                <a:cs typeface="Arial"/>
              </a:rPr>
              <a:t> прочных знаний</a:t>
            </a: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 rot="-1132917">
            <a:off x="1187450" y="1557338"/>
            <a:ext cx="5840413" cy="3603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9600" b="1" kern="10">
                <a:ln w="38100">
                  <a:solidFill>
                    <a:srgbClr val="00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FF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Arial"/>
                <a:cs typeface="Arial"/>
              </a:rPr>
              <a:t>Планета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Дранка"/>
          <p:cNvSpPr>
            <a:spLocks noChangeArrowheads="1"/>
          </p:cNvSpPr>
          <p:nvPr/>
        </p:nvSpPr>
        <p:spPr bwMode="auto">
          <a:xfrm>
            <a:off x="1789113" y="1557338"/>
            <a:ext cx="5856287" cy="1439862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3" name="Picture 3" descr="solna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облака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4938"/>
            <a:ext cx="43195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363788" y="2997200"/>
            <a:ext cx="4608512" cy="3860800"/>
          </a:xfrm>
          <a:prstGeom prst="rect">
            <a:avLst/>
          </a:prstGeom>
          <a:solidFill>
            <a:srgbClr val="ECD9C6"/>
          </a:solid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572000" y="2997200"/>
            <a:ext cx="0" cy="38608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363788" y="4941888"/>
            <a:ext cx="460851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363788" y="3970338"/>
            <a:ext cx="460851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363788" y="5913438"/>
            <a:ext cx="460851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4189413" y="2025650"/>
            <a:ext cx="9588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82C00"/>
                </a:solidFill>
                <a:latin typeface="Impact"/>
              </a:rPr>
              <a:t>8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5340350" y="510381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3132138" y="3159125"/>
            <a:ext cx="576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5148263" y="4132263"/>
            <a:ext cx="95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 7</a:t>
            </a:r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5435600" y="3159125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5435600" y="6021388"/>
            <a:ext cx="57626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3132138" y="5103813"/>
            <a:ext cx="576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0497" name="WordArt 17"/>
          <p:cNvSpPr>
            <a:spLocks noChangeArrowheads="1" noChangeShapeType="1" noTextEdit="1"/>
          </p:cNvSpPr>
          <p:nvPr/>
        </p:nvSpPr>
        <p:spPr bwMode="auto">
          <a:xfrm>
            <a:off x="3035300" y="41322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3035300" y="6021388"/>
            <a:ext cx="57626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2940050" y="3105150"/>
            <a:ext cx="1055688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5245100" y="4076700"/>
            <a:ext cx="1055688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109" name="Rectangle 21"/>
          <p:cNvSpPr>
            <a:spLocks noChangeArrowheads="1"/>
          </p:cNvSpPr>
          <p:nvPr/>
        </p:nvSpPr>
        <p:spPr bwMode="auto">
          <a:xfrm>
            <a:off x="2844800" y="5049838"/>
            <a:ext cx="1055688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7110" name="Rectangle 22"/>
          <p:cNvSpPr>
            <a:spLocks noChangeArrowheads="1"/>
          </p:cNvSpPr>
          <p:nvPr/>
        </p:nvSpPr>
        <p:spPr bwMode="auto">
          <a:xfrm>
            <a:off x="5148263" y="5967413"/>
            <a:ext cx="1055687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3" name="Picture 23" descr="lagush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2825"/>
            <a:ext cx="2266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 descr="lagush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2300" y="6291263"/>
            <a:ext cx="21717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5" descr="tcvet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74665">
            <a:off x="7345363" y="5770563"/>
            <a:ext cx="18827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4" name="Picture 26" descr="bd9cd7fea1e2f4d01d96426b08cb4ac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1263" y="2403475"/>
            <a:ext cx="13303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5" name="Picture 27" descr="bd9cd7fea1e2f4d01d96426b08cb4ac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413918" flipH="1">
            <a:off x="5365751" y="3925887"/>
            <a:ext cx="717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6" name="Picture 28" descr="bd9cd7fea1e2f4d01d96426b08cb4ac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7963" y="4887913"/>
            <a:ext cx="13303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7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1.11111E-6 L 0.18982 0.087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82 0.08733 L 0.4419 0.23681 " pathEditMode="relative" ptsTypes="AA">
                                      <p:cBhvr>
                                        <p:cTn id="10" dur="2000" fill="hold"/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2.77778E-7 L -0.28356 0.133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7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5.55556E-7 L 0.28426 0.13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6 0.13455 L 0.46296 0.087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16"/>
                  </p:tgtEl>
                </p:cond>
              </p:nextCondLst>
            </p:seq>
          </p:childTnLst>
        </p:cTn>
      </p:par>
    </p:tnLst>
    <p:bldLst>
      <p:bldP spid="217107" grpId="0" animBg="1"/>
      <p:bldP spid="217108" grpId="0" animBg="1"/>
      <p:bldP spid="217109" grpId="0" animBg="1"/>
      <p:bldP spid="217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Дранка"/>
          <p:cNvSpPr>
            <a:spLocks noChangeArrowheads="1"/>
          </p:cNvSpPr>
          <p:nvPr/>
        </p:nvSpPr>
        <p:spPr bwMode="auto">
          <a:xfrm>
            <a:off x="2916238" y="1557338"/>
            <a:ext cx="5856287" cy="1404937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7" name="Picture 3" descr="solna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облака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188913"/>
            <a:ext cx="33591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516313" y="2997200"/>
            <a:ext cx="4606925" cy="3860800"/>
          </a:xfrm>
          <a:prstGeom prst="rect">
            <a:avLst/>
          </a:prstGeom>
          <a:solidFill>
            <a:srgbClr val="ECD9C6"/>
          </a:solid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821363" y="2997200"/>
            <a:ext cx="0" cy="38608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516313" y="4941888"/>
            <a:ext cx="46069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516313" y="3970338"/>
            <a:ext cx="46069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16313" y="5913438"/>
            <a:ext cx="46069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5340350" y="2025650"/>
            <a:ext cx="9588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82C00"/>
                </a:solidFill>
                <a:latin typeface="Impact"/>
              </a:rPr>
              <a:t>9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6780213" y="5103813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4189413" y="3159125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6684963" y="4132263"/>
            <a:ext cx="5730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6684963" y="3159125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6780213" y="6021388"/>
            <a:ext cx="5746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4284663" y="5103813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4090988" y="4132263"/>
            <a:ext cx="576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4284663" y="6021388"/>
            <a:ext cx="5746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6396038" y="3105150"/>
            <a:ext cx="1057275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4090988" y="5049838"/>
            <a:ext cx="1057275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133" name="Rectangle 21"/>
          <p:cNvSpPr>
            <a:spLocks noChangeArrowheads="1"/>
          </p:cNvSpPr>
          <p:nvPr/>
        </p:nvSpPr>
        <p:spPr bwMode="auto">
          <a:xfrm>
            <a:off x="4090988" y="5967413"/>
            <a:ext cx="1057275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6396038" y="4076700"/>
            <a:ext cx="1057275" cy="755650"/>
          </a:xfrm>
          <a:prstGeom prst="rect">
            <a:avLst/>
          </a:prstGeom>
          <a:solidFill>
            <a:srgbClr val="ECD9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27" name="Picture 23" descr="lagush09"/>
          <p:cNvPicPr>
            <a:picLocks noChangeAspect="1" noChangeArrowheads="1"/>
          </p:cNvPicPr>
          <p:nvPr/>
        </p:nvPicPr>
        <p:blipFill>
          <a:blip r:embed="rId5"/>
          <a:srcRect l="-15614"/>
          <a:stretch>
            <a:fillRect/>
          </a:stretch>
        </p:blipFill>
        <p:spPr bwMode="auto">
          <a:xfrm>
            <a:off x="7740650" y="5707063"/>
            <a:ext cx="21717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4" descr="гнездо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25"/>
            <a:ext cx="32273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37" name="Picture 25" descr="fc9d193d16d86fbfc18fc087e72f8a7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9713" y="2187575"/>
            <a:ext cx="15367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lagush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09613" y="5938838"/>
            <a:ext cx="2689226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27" descr="lagush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6345238"/>
            <a:ext cx="26892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22222E-6 L -0.05255 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55 0.12778 L -0.05255 0.26944 " pathEditMode="relative" ptsTypes="AA">
                                      <p:cBhvr>
                                        <p:cTn id="10" dur="2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55 0.26945 L -0.30463 0.40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3 0.40348 L -0.30463 0.54532 " pathEditMode="relative" ptsTypes="AA">
                                      <p:cBhvr>
                                        <p:cTn id="24" dur="2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3 0.54531 L -0.51458 0.560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137"/>
                  </p:tgtEl>
                </p:cond>
              </p:nextCondLst>
            </p:seq>
          </p:childTnLst>
        </p:cTn>
      </p:par>
    </p:tnLst>
    <p:bldLst>
      <p:bldP spid="218131" grpId="0" animBg="1"/>
      <p:bldP spid="218132" grpId="0" animBg="1"/>
      <p:bldP spid="218133" grpId="0" animBg="1"/>
      <p:bldP spid="218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28054814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539750" y="1773238"/>
            <a:ext cx="6192838" cy="4241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498936"/>
              </a:avLst>
            </a:prstTxWarp>
          </a:bodyPr>
          <a:lstStyle/>
          <a:p>
            <a:r>
              <a:rPr lang="ru-RU" sz="9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Сам решай-ка!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4824413" cy="27162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5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планета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_7ef16_edfb0810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179388" y="260350"/>
            <a:ext cx="7200900" cy="1800225"/>
          </a:xfrm>
          <a:prstGeom prst="rect">
            <a:avLst/>
          </a:prstGeom>
          <a:solidFill>
            <a:srgbClr val="99FF33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4000" b="1" i="0"/>
              <a:t>   </a:t>
            </a:r>
            <a:r>
              <a:rPr lang="ru-RU" sz="4800" b="1" i="0"/>
              <a:t>5 + 3=            2 + 5=</a:t>
            </a:r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250825" y="2492375"/>
            <a:ext cx="7777163" cy="1584325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4000" i="0"/>
              <a:t> </a:t>
            </a:r>
            <a:r>
              <a:rPr lang="ru-RU" sz="4800" b="1" i="0"/>
              <a:t>9 + 1 – 3=       3 + 6 - 9=</a:t>
            </a:r>
            <a:r>
              <a:rPr lang="ru-RU" sz="4000" b="1" i="0"/>
              <a:t>   </a:t>
            </a:r>
          </a:p>
          <a:p>
            <a:pPr algn="l"/>
            <a:endParaRPr lang="ru-RU" sz="4000" b="1" i="0"/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179388" y="4437063"/>
            <a:ext cx="8642350" cy="1773237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4800" b="1" i="0"/>
              <a:t> 9  –  4  +    =10     7  – 2+  =9</a:t>
            </a:r>
          </a:p>
          <a:p>
            <a:pPr algn="l"/>
            <a:r>
              <a:rPr lang="ru-RU" sz="4000" b="1" i="0"/>
              <a:t>               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2555875" y="7366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800" b="1" i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300788" y="7366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800" b="1" i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3203575" y="25654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800" b="1" i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7380288" y="25654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800" b="1" i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2916238" y="4581525"/>
            <a:ext cx="6492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800" b="1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7235825" y="4581525"/>
            <a:ext cx="611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800" b="1" i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3563" name="Picture 27" descr="bc8a5c14f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-100013"/>
            <a:ext cx="1727200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/>
      <p:bldP spid="82959" grpId="0"/>
      <p:bldP spid="82961" grpId="0"/>
      <p:bldP spid="82962" grpId="0"/>
      <p:bldP spid="82964" grpId="0"/>
      <p:bldP spid="829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CCFFFF"/>
            </a:gs>
            <a:gs pos="100000">
              <a:srgbClr val="00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0" y="188913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i="0">
                <a:solidFill>
                  <a:srgbClr val="800000"/>
                </a:solidFill>
              </a:rPr>
              <a:t>1.</a:t>
            </a:r>
            <a:r>
              <a:rPr lang="en-US" sz="2400" b="1" i="0">
                <a:solidFill>
                  <a:srgbClr val="800000"/>
                </a:solidFill>
              </a:rPr>
              <a:t> </a:t>
            </a:r>
            <a:r>
              <a:rPr lang="ru-RU" sz="2400" b="1" i="0">
                <a:solidFill>
                  <a:srgbClr val="800000"/>
                </a:solidFill>
              </a:rPr>
              <a:t>Выбери пример с ответом 8.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0" y="1412875"/>
            <a:ext cx="884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i="0">
                <a:solidFill>
                  <a:srgbClr val="800000"/>
                </a:solidFill>
              </a:rPr>
              <a:t>2. Выбери пример с ответом 9.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0" y="2636838"/>
            <a:ext cx="694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>
                <a:solidFill>
                  <a:srgbClr val="800000"/>
                </a:solidFill>
              </a:rPr>
              <a:t>3.</a:t>
            </a:r>
            <a:r>
              <a:rPr lang="en-US" sz="2400" b="1" i="0">
                <a:solidFill>
                  <a:srgbClr val="800000"/>
                </a:solidFill>
              </a:rPr>
              <a:t> </a:t>
            </a:r>
            <a:r>
              <a:rPr lang="ru-RU" sz="2400" b="1" i="0">
                <a:solidFill>
                  <a:srgbClr val="800000"/>
                </a:solidFill>
              </a:rPr>
              <a:t>В каком выражении пропущенное число 3</a:t>
            </a: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0" y="4005263"/>
            <a:ext cx="868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i="0">
                <a:solidFill>
                  <a:srgbClr val="800000"/>
                </a:solidFill>
              </a:rPr>
              <a:t>4.</a:t>
            </a:r>
            <a:r>
              <a:rPr lang="en-US" sz="2400" b="1" i="0">
                <a:solidFill>
                  <a:srgbClr val="800000"/>
                </a:solidFill>
              </a:rPr>
              <a:t> </a:t>
            </a:r>
            <a:r>
              <a:rPr lang="ru-RU" sz="2400" b="1" i="0">
                <a:solidFill>
                  <a:srgbClr val="800000"/>
                </a:solidFill>
              </a:rPr>
              <a:t>Среди данных чисел найди наибольшее.</a:t>
            </a:r>
          </a:p>
        </p:txBody>
      </p:sp>
      <p:sp>
        <p:nvSpPr>
          <p:cNvPr id="161798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0" y="836613"/>
            <a:ext cx="10080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3+7</a:t>
            </a:r>
          </a:p>
        </p:txBody>
      </p:sp>
      <p:sp>
        <p:nvSpPr>
          <p:cNvPr id="161799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836613"/>
            <a:ext cx="93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3+5</a:t>
            </a:r>
          </a:p>
        </p:txBody>
      </p:sp>
      <p:sp>
        <p:nvSpPr>
          <p:cNvPr id="161801" name="WordArt 9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10810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5+4</a:t>
            </a:r>
          </a:p>
        </p:txBody>
      </p:sp>
      <p:sp>
        <p:nvSpPr>
          <p:cNvPr id="161803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1989138"/>
            <a:ext cx="115093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 + 3</a:t>
            </a:r>
          </a:p>
        </p:txBody>
      </p:sp>
      <p:sp>
        <p:nvSpPr>
          <p:cNvPr id="161804" name="WordArt 1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867400" y="1989138"/>
            <a:ext cx="9366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6+2</a:t>
            </a:r>
          </a:p>
        </p:txBody>
      </p:sp>
      <p:sp>
        <p:nvSpPr>
          <p:cNvPr id="161805" name="WordArt 1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63938" y="1989138"/>
            <a:ext cx="10080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7+2</a:t>
            </a:r>
          </a:p>
        </p:txBody>
      </p:sp>
      <p:sp>
        <p:nvSpPr>
          <p:cNvPr id="161808" name="WordArt 1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3213100"/>
            <a:ext cx="20161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 + 5 = ...</a:t>
            </a:r>
          </a:p>
        </p:txBody>
      </p:sp>
      <p:sp>
        <p:nvSpPr>
          <p:cNvPr id="161809" name="WordArt 17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1863" y="3141663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... + 4 = 9</a:t>
            </a:r>
          </a:p>
        </p:txBody>
      </p:sp>
      <p:sp>
        <p:nvSpPr>
          <p:cNvPr id="161810" name="WordArt 1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141663"/>
            <a:ext cx="17287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 + ... = 6</a:t>
            </a:r>
          </a:p>
        </p:txBody>
      </p:sp>
      <p:sp>
        <p:nvSpPr>
          <p:cNvPr id="161818" name="WordArt 2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16238" y="4652963"/>
            <a:ext cx="4318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61819" name="WordArt 2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43438" y="4652963"/>
            <a:ext cx="4318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161820" name="WordArt 28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72225" y="4652963"/>
            <a:ext cx="5032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61821" name="WordArt 29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4652963"/>
            <a:ext cx="5048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161824" name="Text Box 32"/>
          <p:cNvSpPr txBox="1">
            <a:spLocks noChangeArrowheads="1"/>
          </p:cNvSpPr>
          <p:nvPr/>
        </p:nvSpPr>
        <p:spPr bwMode="auto">
          <a:xfrm>
            <a:off x="0" y="5300663"/>
            <a:ext cx="589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>
                <a:solidFill>
                  <a:srgbClr val="800000"/>
                </a:solidFill>
              </a:rPr>
              <a:t>5.</a:t>
            </a:r>
            <a:r>
              <a:rPr lang="en-US" sz="2400" b="1" i="0">
                <a:solidFill>
                  <a:srgbClr val="800000"/>
                </a:solidFill>
              </a:rPr>
              <a:t> </a:t>
            </a:r>
            <a:r>
              <a:rPr lang="ru-RU" sz="2400" b="1" i="0">
                <a:solidFill>
                  <a:srgbClr val="800000"/>
                </a:solidFill>
              </a:rPr>
              <a:t>Выбери число, которое меньше 16.</a:t>
            </a:r>
          </a:p>
        </p:txBody>
      </p:sp>
      <p:sp>
        <p:nvSpPr>
          <p:cNvPr id="161825" name="WordArt 3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00788" y="6092825"/>
            <a:ext cx="576262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</a:t>
            </a:r>
          </a:p>
        </p:txBody>
      </p:sp>
      <p:sp>
        <p:nvSpPr>
          <p:cNvPr id="161826" name="WordArt 3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16238" y="6092825"/>
            <a:ext cx="5746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161827" name="WordArt 3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0" y="6092825"/>
            <a:ext cx="5048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61828" name="WordArt 3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6021388"/>
            <a:ext cx="5048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6F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19</a:t>
            </a:r>
          </a:p>
        </p:txBody>
      </p:sp>
      <p:pic>
        <p:nvPicPr>
          <p:cNvPr id="24600" name="Picture 40" descr="0_69957_e8864a67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581525"/>
            <a:ext cx="23177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802" grpId="0"/>
      <p:bldP spid="161807" grpId="0"/>
      <p:bldP spid="161817" grpId="0"/>
      <p:bldP spid="161798" grpId="0" animBg="1"/>
      <p:bldP spid="161799" grpId="0" animBg="1"/>
      <p:bldP spid="161801" grpId="0" animBg="1"/>
      <p:bldP spid="161803" grpId="0" animBg="1"/>
      <p:bldP spid="161804" grpId="0" animBg="1"/>
      <p:bldP spid="161805" grpId="0" animBg="1"/>
      <p:bldP spid="161808" grpId="0" animBg="1"/>
      <p:bldP spid="161809" grpId="0" animBg="1"/>
      <p:bldP spid="161810" grpId="0" animBg="1"/>
      <p:bldP spid="161818" grpId="0" animBg="1"/>
      <p:bldP spid="161819" grpId="0" animBg="1"/>
      <p:bldP spid="161820" grpId="0" animBg="1"/>
      <p:bldP spid="161821" grpId="0" animBg="1"/>
      <p:bldP spid="161824" grpId="0"/>
      <p:bldP spid="161825" grpId="0" animBg="1"/>
      <p:bldP spid="161826" grpId="0" animBg="1"/>
      <p:bldP spid="161827" grpId="0" animBg="1"/>
      <p:bldP spid="1618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WordArt 4"/>
          <p:cNvSpPr>
            <a:spLocks noChangeArrowheads="1" noChangeShapeType="1" noTextEdit="1"/>
          </p:cNvSpPr>
          <p:nvPr/>
        </p:nvSpPr>
        <p:spPr bwMode="auto">
          <a:xfrm>
            <a:off x="539750" y="1989138"/>
            <a:ext cx="80645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Правильно!</a:t>
            </a:r>
          </a:p>
        </p:txBody>
      </p:sp>
      <p:sp>
        <p:nvSpPr>
          <p:cNvPr id="256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5661025"/>
            <a:ext cx="1295400" cy="1196975"/>
          </a:xfrm>
          <a:prstGeom prst="leftArrow">
            <a:avLst>
              <a:gd name="adj1" fmla="val 50000"/>
              <a:gd name="adj2" fmla="val 27056"/>
            </a:avLst>
          </a:prstGeom>
          <a:solidFill>
            <a:srgbClr val="FF0000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К тесту</a:t>
            </a:r>
          </a:p>
        </p:txBody>
      </p:sp>
      <p:pic>
        <p:nvPicPr>
          <p:cNvPr id="25604" name="Picture 7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65625"/>
            <a:ext cx="27384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WordArt 4"/>
          <p:cNvSpPr>
            <a:spLocks noChangeArrowheads="1" noChangeShapeType="1" noTextEdit="1"/>
          </p:cNvSpPr>
          <p:nvPr/>
        </p:nvSpPr>
        <p:spPr bwMode="auto">
          <a:xfrm>
            <a:off x="755650" y="2349500"/>
            <a:ext cx="7993063" cy="10080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48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Подумай!</a:t>
            </a:r>
          </a:p>
        </p:txBody>
      </p:sp>
      <p:sp>
        <p:nvSpPr>
          <p:cNvPr id="2662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295400" cy="1196975"/>
          </a:xfrm>
          <a:prstGeom prst="leftArrow">
            <a:avLst>
              <a:gd name="adj1" fmla="val 50000"/>
              <a:gd name="adj2" fmla="val 27056"/>
            </a:avLst>
          </a:prstGeom>
          <a:solidFill>
            <a:srgbClr val="0099FF"/>
          </a:solidFill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0"/>
              <a:t>К тесту</a:t>
            </a:r>
          </a:p>
        </p:txBody>
      </p:sp>
      <p:pic>
        <p:nvPicPr>
          <p:cNvPr id="26628" name="Picture 8" descr="0cf0358d84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716338"/>
            <a:ext cx="233521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641151">
            <a:off x="5435600" y="1125538"/>
            <a:ext cx="2974975" cy="2089150"/>
            <a:chOff x="158" y="2317"/>
            <a:chExt cx="1964" cy="1521"/>
          </a:xfrm>
        </p:grpSpPr>
        <p:pic>
          <p:nvPicPr>
            <p:cNvPr id="27668" name="Picture 3" descr="43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580364">
              <a:off x="618" y="2335"/>
              <a:ext cx="1043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Rectangle 4"/>
            <p:cNvSpPr>
              <a:spLocks noChangeArrowheads="1"/>
            </p:cNvSpPr>
            <p:nvPr/>
          </p:nvSpPr>
          <p:spPr bwMode="auto">
            <a:xfrm rot="-2187570">
              <a:off x="1491" y="2317"/>
              <a:ext cx="592" cy="108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5CFD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ru-RU" i="0"/>
            </a:p>
          </p:txBody>
        </p:sp>
      </p:grpSp>
      <p:sp>
        <p:nvSpPr>
          <p:cNvPr id="27651" name="Rectangle 5"/>
          <p:cNvSpPr>
            <a:spLocks noChangeArrowheads="1"/>
          </p:cNvSpPr>
          <p:nvPr/>
        </p:nvSpPr>
        <p:spPr bwMode="auto">
          <a:xfrm rot="3032492">
            <a:off x="4371181" y="1672432"/>
            <a:ext cx="1582737" cy="295275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 rot="-10315102">
            <a:off x="4932363" y="2781300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 rot="-10315102">
            <a:off x="5651500" y="2205038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 rot="-10315102">
            <a:off x="4140200" y="3357563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 rot="-7676171">
            <a:off x="2683669" y="3744119"/>
            <a:ext cx="1655762" cy="14414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 rot="-7468894">
            <a:off x="4283869" y="908844"/>
            <a:ext cx="1008063" cy="2016125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 rot="8436314">
            <a:off x="5292725" y="3357563"/>
            <a:ext cx="2016125" cy="1008062"/>
          </a:xfrm>
          <a:prstGeom prst="triangle">
            <a:avLst>
              <a:gd name="adj" fmla="val 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5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2764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9418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50847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603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8366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5165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429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2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7244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97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52594">
            <a:off x="6877050" y="3357563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WordArt 22"/>
          <p:cNvSpPr>
            <a:spLocks noChangeArrowheads="1" noChangeShapeType="1" noTextEdit="1"/>
          </p:cNvSpPr>
          <p:nvPr/>
        </p:nvSpPr>
        <p:spPr bwMode="auto">
          <a:xfrm rot="-1634039">
            <a:off x="4716463" y="4941888"/>
            <a:ext cx="4051300" cy="3651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50000">
                      <a:srgbClr val="0099FF"/>
                    </a:gs>
                    <a:gs pos="100000">
                      <a:srgbClr val="FFCCCC"/>
                    </a:gs>
                  </a:gsLst>
                  <a:lin ang="2700000" scaled="1"/>
                </a:gradFill>
                <a:latin typeface="Arial"/>
                <a:cs typeface="Arial"/>
              </a:rPr>
              <a:t>Домой!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66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395288" y="4652963"/>
            <a:ext cx="8569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3600" i="0">
                <a:solidFill>
                  <a:srgbClr val="000066"/>
                </a:solidFill>
              </a:rPr>
              <a:t>Мне было интересно …</a:t>
            </a:r>
          </a:p>
          <a:p>
            <a:pPr algn="l">
              <a:buFontTx/>
              <a:buChar char="•"/>
            </a:pPr>
            <a:r>
              <a:rPr lang="ru-RU" sz="3600" i="0">
                <a:solidFill>
                  <a:srgbClr val="000066"/>
                </a:solidFill>
              </a:rPr>
              <a:t>Мне было  трудно …</a:t>
            </a:r>
          </a:p>
          <a:p>
            <a:pPr algn="l">
              <a:buFontTx/>
              <a:buChar char="•"/>
            </a:pPr>
            <a:r>
              <a:rPr lang="ru-RU" sz="3600" i="0">
                <a:solidFill>
                  <a:srgbClr val="000066"/>
                </a:solidFill>
              </a:rPr>
              <a:t>Сегодня на уроке мы учились …</a:t>
            </a:r>
          </a:p>
        </p:txBody>
      </p:sp>
      <p:pic>
        <p:nvPicPr>
          <p:cNvPr id="28675" name="Picture 8" descr="9796dc1d2d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8913"/>
            <a:ext cx="39798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4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84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8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89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450" y="48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525" y="48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175" y="638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325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325" y="48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638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25" y="1844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539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звезды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4225" y="53006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Звезды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0075" y="55197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68538" y="1196975"/>
            <a:ext cx="4464050" cy="4895850"/>
            <a:chOff x="1701" y="970"/>
            <a:chExt cx="2209" cy="2097"/>
          </a:xfrm>
        </p:grpSpPr>
        <p:sp>
          <p:nvSpPr>
            <p:cNvPr id="6204" name="AutoShape 20"/>
            <p:cNvSpPr>
              <a:spLocks noChangeArrowheads="1"/>
            </p:cNvSpPr>
            <p:nvPr/>
          </p:nvSpPr>
          <p:spPr bwMode="auto">
            <a:xfrm>
              <a:off x="1701" y="970"/>
              <a:ext cx="2209" cy="2097"/>
            </a:xfrm>
            <a:prstGeom prst="flowChartSummingJunction">
              <a:avLst/>
            </a:prstGeom>
            <a:solidFill>
              <a:srgbClr val="0000FF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5" name="AutoShape 21"/>
            <p:cNvSpPr>
              <a:spLocks noChangeArrowheads="1"/>
            </p:cNvSpPr>
            <p:nvPr/>
          </p:nvSpPr>
          <p:spPr bwMode="auto">
            <a:xfrm>
              <a:off x="1701" y="970"/>
              <a:ext cx="2209" cy="2097"/>
            </a:xfrm>
            <a:prstGeom prst="flowChartOr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22" name="WordArt 22"/>
          <p:cNvSpPr>
            <a:spLocks noChangeArrowheads="1" noChangeShapeType="1" noTextEdit="1"/>
          </p:cNvSpPr>
          <p:nvPr/>
        </p:nvSpPr>
        <p:spPr bwMode="auto">
          <a:xfrm rot="1532341">
            <a:off x="2565400" y="2444750"/>
            <a:ext cx="1168400" cy="8683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630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8-6</a:t>
            </a:r>
          </a:p>
        </p:txBody>
      </p:sp>
      <p:pic>
        <p:nvPicPr>
          <p:cNvPr id="204823" name="Picture 23" descr="2=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3414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4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175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5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930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6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2350" y="2365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7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9088" y="1539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8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79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9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78609">
            <a:off x="5749925" y="1450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30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223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31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3054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2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2941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3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6288" y="2517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4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48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5" descr="звезды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4325" y="379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6" name="Picture 36" descr="4=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381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7" name="Picture 37" descr="3=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67688" y="3048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8" name="Picture 38" descr="5=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73375" y="6381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9" name="Picture 39" descr="8=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322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0" name="Picture 40" descr="9=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91350" y="3644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1" name="Picture 41" descr="6=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9500" y="32067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2" name="Picture 42" descr="7=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4048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3" name="WordArt 43"/>
          <p:cNvSpPr>
            <a:spLocks noChangeArrowheads="1" noChangeShapeType="1" noTextEdit="1"/>
          </p:cNvSpPr>
          <p:nvPr/>
        </p:nvSpPr>
        <p:spPr bwMode="auto">
          <a:xfrm rot="4100406">
            <a:off x="3372644" y="1640682"/>
            <a:ext cx="1168400" cy="8683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630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Monotype Corsiva"/>
              </a:rPr>
              <a:t>5+3</a:t>
            </a:r>
          </a:p>
        </p:txBody>
      </p:sp>
      <p:sp>
        <p:nvSpPr>
          <p:cNvPr id="204844" name="WordArt 44"/>
          <p:cNvSpPr>
            <a:spLocks noChangeArrowheads="1" noChangeShapeType="1" noTextEdit="1"/>
          </p:cNvSpPr>
          <p:nvPr/>
        </p:nvSpPr>
        <p:spPr bwMode="auto">
          <a:xfrm rot="-3552792">
            <a:off x="4430713" y="1770062"/>
            <a:ext cx="1150938" cy="86836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Monotype Corsiva"/>
              </a:rPr>
              <a:t>10-3</a:t>
            </a:r>
          </a:p>
        </p:txBody>
      </p:sp>
      <p:sp>
        <p:nvSpPr>
          <p:cNvPr id="204845" name="WordArt 45"/>
          <p:cNvSpPr>
            <a:spLocks noChangeArrowheads="1" noChangeShapeType="1" noTextEdit="1"/>
          </p:cNvSpPr>
          <p:nvPr/>
        </p:nvSpPr>
        <p:spPr bwMode="auto">
          <a:xfrm rot="-1260549">
            <a:off x="5003800" y="2636838"/>
            <a:ext cx="1258888" cy="868362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Monotype Corsiva"/>
              </a:rPr>
              <a:t>4+2</a:t>
            </a:r>
          </a:p>
        </p:txBody>
      </p:sp>
      <p:sp>
        <p:nvSpPr>
          <p:cNvPr id="204846" name="WordArt 46"/>
          <p:cNvSpPr>
            <a:spLocks noChangeArrowheads="1" noChangeShapeType="1" noTextEdit="1"/>
          </p:cNvSpPr>
          <p:nvPr/>
        </p:nvSpPr>
        <p:spPr bwMode="auto">
          <a:xfrm rot="1458506">
            <a:off x="4994275" y="3613150"/>
            <a:ext cx="1152525" cy="86836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9-4</a:t>
            </a:r>
          </a:p>
        </p:txBody>
      </p:sp>
      <p:sp>
        <p:nvSpPr>
          <p:cNvPr id="204847" name="WordArt 47"/>
          <p:cNvSpPr>
            <a:spLocks noChangeArrowheads="1" noChangeShapeType="1" noTextEdit="1"/>
          </p:cNvSpPr>
          <p:nvPr/>
        </p:nvSpPr>
        <p:spPr bwMode="auto">
          <a:xfrm rot="3851232">
            <a:off x="4321969" y="4399756"/>
            <a:ext cx="1368425" cy="86836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Monotype Corsiva"/>
              </a:rPr>
              <a:t>6+3</a:t>
            </a:r>
          </a:p>
        </p:txBody>
      </p:sp>
      <p:sp>
        <p:nvSpPr>
          <p:cNvPr id="204848" name="WordArt 48"/>
          <p:cNvSpPr>
            <a:spLocks noChangeArrowheads="1" noChangeShapeType="1" noTextEdit="1"/>
          </p:cNvSpPr>
          <p:nvPr/>
        </p:nvSpPr>
        <p:spPr bwMode="auto">
          <a:xfrm rot="-1260549">
            <a:off x="2627313" y="3716338"/>
            <a:ext cx="1168400" cy="8683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Monotype Corsiva"/>
              </a:rPr>
              <a:t>5-1</a:t>
            </a:r>
          </a:p>
        </p:txBody>
      </p:sp>
      <p:sp>
        <p:nvSpPr>
          <p:cNvPr id="204849" name="WordArt 49"/>
          <p:cNvSpPr>
            <a:spLocks noChangeArrowheads="1" noChangeShapeType="1" noTextEdit="1"/>
          </p:cNvSpPr>
          <p:nvPr/>
        </p:nvSpPr>
        <p:spPr bwMode="auto">
          <a:xfrm rot="-4155264">
            <a:off x="3288507" y="4350543"/>
            <a:ext cx="1295400" cy="8683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CB82D"/>
                </a:solidFill>
                <a:latin typeface="Monotype Corsiva"/>
              </a:rPr>
              <a:t>8-5</a:t>
            </a:r>
          </a:p>
        </p:txBody>
      </p:sp>
      <p:pic>
        <p:nvPicPr>
          <p:cNvPr id="6192" name="Picture 50" descr="Звезда5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7488" y="26701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Picture 51" descr="Звезды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9876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4" name="Picture 55" descr="Звезды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2050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" name="Picture 56" descr="Звезды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8769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Picture 57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58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9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60" descr="звезда4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3800" y="6092825"/>
            <a:ext cx="503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0" name="Picture 61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62" descr="звез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66" descr="0_a0e93_3a15f9be_X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3850" y="5589588"/>
            <a:ext cx="9064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3" name="Picture 67" descr="86f7b016737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31088" y="260350"/>
            <a:ext cx="1468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C 0.00295 -0.00579 0.00711 -0.00834 0.01215 -0.01112 C 0.0151 -0.01274 0.02152 -0.01482 0.02152 -0.01459 C 0.03298 -0.01459 0.08333 -0.01852 0.10625 -0.00926 C 0.10989 -0.00278 0.11232 -0.0007 0.11857 0.00185 C 0.12343 0.00787 0.1302 0.01574 0.13697 0.01851 C 0.14357 0.02106 0.14757 0.02384 0.15243 0.02963 C 0.15607 0.04259 0.16093 0.03888 0.16788 0.04629 C 0.17291 0.05185 0.17812 0.06226 0.18472 0.06481 C 0.18784 0.06851 0.19149 0.07152 0.19392 0.07592 C 0.19496 0.07777 0.19583 0.07986 0.19704 0.08148 C 0.2 0.08541 0.20625 0.09259 0.20625 0.09282 C 0.20902 0.10231 0.21354 0.11111 0.21701 0.12037 C 0.2217 0.13263 0.22152 0.14606 0.22795 0.1574 C 0.23003 0.16805 0.23177 0.17176 0.23715 0.18148 C 0.23802 0.18333 0.24027 0.18703 0.24027 0.18726 " pathEditMode="relative" rAng="0" ptsTypes="fffffffffffffffA">
                                      <p:cBhvr>
                                        <p:cTn id="17" dur="2000" fill="hold"/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4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C -0.00087 -0.02523 0.00104 -0.03842 -0.00416 -0.05926 C -0.00886 -0.07824 -0.01824 -0.09074 -0.02084 -0.11111 C -0.02067 -0.11898 -0.02692 -0.19953 -0.00973 -0.21481 C -0.00504 -0.22407 -0.00174 -0.23356 0.00277 -0.24259 C 0.00329 -0.25 0.00329 -0.2574 0.00416 -0.26481 C 0.00468 -0.26875 0.00607 -0.27222 0.00694 -0.27592 C 0.00746 -0.27777 0.00833 -0.28148 0.00833 -0.28148 C 0.00885 -0.29629 0.00867 -0.31111 0.00972 -0.32592 C 0.01128 -0.34583 0.02447 -0.35532 0.03472 -0.36666 C 0.04149 -0.3743 0.03558 -0.37083 0.04305 -0.37407 C 0.04722 -0.38148 0.04913 -0.38426 0.05555 -0.38703 C 0.06006 -0.39606 0.06163 -0.39213 0.06805 -0.39629 C 0.07465 -0.40069 0.0802 -0.4037 0.08749 -0.40555 C 0.11631 -0.4037 0.14461 -0.39861 0.1736 -0.39629 C 0.19097 -0.38078 0.21006 -0.35902 0.23194 -0.3574 C 0.24531 -0.35648 0.25885 -0.35625 0.27222 -0.35555 C 0.27499 -0.35486 0.27777 -0.35393 0.28055 -0.3537 C 0.29444 -0.35277 0.30833 -0.35347 0.32222 -0.35185 C 0.33281 -0.35069 0.34131 -0.33981 0.35138 -0.33703 C 0.35676 -0.33217 0.36163 -0.33125 0.36805 -0.32963 C 0.37638 -0.32222 0.38315 -0.3118 0.39305 -0.3074 C 0.39357 -0.30555 0.39444 -0.30185 0.39444 -0.30185 " pathEditMode="relative" ptsTypes="ffffffffffffffffffffffA">
                                      <p:cBhvr>
                                        <p:cTn id="28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4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C 0.02118 0.01898 0.05573 0.01042 0.07639 0.01111 C 0.09409 0.01574 0.11302 0.01505 0.13055 0.00926 C 0.13593 0.00741 0.13958 0.00278 0.14444 -7.40741E-7 C 0.15069 -0.0037 0.15729 -0.00556 0.16389 -0.00741 C 0.175 -0.00671 0.18802 -0.01204 0.19722 -0.0037 C 0.19878 -0.00231 0.19965 0.00046 0.20139 0.00185 C 0.20885 0.00833 0.21302 0.00949 0.22083 0.01296 C 0.22361 0.01412 0.22916 0.01667 0.22916 0.01667 C 0.24809 0.01551 0.26319 0.01319 0.28194 0.01667 C 0.28559 0.01736 0.28836 0.02176 0.29166 0.02407 C 0.30659 0.02222 0.30573 0.02199 0.31666 0.01482 C 0.33107 0.01551 0.34548 0.01528 0.35972 0.01667 C 0.36788 0.01759 0.38316 0.02292 0.39027 0.02963 C 0.3993 0.03819 0.38975 0.0331 0.39861 0.03704 C 0.40521 0.04583 0.41406 0.05046 0.41944 0.06111 C 0.42274 0.06759 0.42205 0.07153 0.42777 0.07407 C 0.43385 0.09005 0.42691 0.07361 0.43472 0.08704 C 0.44114 0.09815 0.44531 0.1125 0.45416 0.12037 C 0.45468 0.12222 0.45486 0.12407 0.45555 0.12593 C 0.45625 0.12801 0.45764 0.1294 0.45833 0.13148 C 0.45902 0.1338 0.46093 0.14653 0.46111 0.14815 C 0.46059 0.16782 0.45833 0.19213 0.45833 0.21296 " pathEditMode="relative" ptsTypes="ffffffffffffffffffffffA">
                                      <p:cBhvr>
                                        <p:cTn id="39" dur="2000" fill="hold"/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4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099 0.0044 0.0059 0.00162 0.0125 0.00741 C 0.01875 0.01991 0.01146 0.00764 0.01944 0.01481 C 0.02986 0.02407 0.01788 0.01782 0.02778 0.02222 C 0.02865 0.02407 0.02917 0.02639 0.03056 0.02778 C 0.03177 0.02893 0.03368 0.02824 0.03472 0.02963 C 0.03715 0.03287 0.03837 0.03704 0.04028 0.04074 C 0.04115 0.04236 0.04097 0.04468 0.04167 0.0463 C 0.04653 0.05787 0.05382 0.06782 0.05833 0.07963 C 0.06285 0.09143 0.06649 0.10162 0.07361 0.11111 C 0.07569 0.11921 0.07934 0.12315 0.08333 0.12963 C 0.0908 0.14143 0.0967 0.15486 0.10417 0.16667 C 0.1151 0.18426 0.1 0.16111 0.10833 0.17778 C 0.11372 0.18843 0.11458 0.18611 0.11806 0.2 C 0.11927 0.20486 0.12361 0.20741 0.12639 0.21111 C 0.1276 0.21273 0.12813 0.21505 0.12917 0.21667 C 0.13646 0.22824 0.14514 0.23588 0.15417 0.24444 C 0.15573 0.24606 0.15677 0.24838 0.15833 0.25 C 0.16094 0.25278 0.16667 0.25741 0.16667 0.25741 C 0.1684 0.26088 0.16858 0.26551 0.17083 0.26852 C 0.17326 0.27176 0.17726 0.27222 0.18056 0.27407 C 0.18767 0.27824 0.19531 0.28264 0.20278 0.28518 C 0.2099 0.29097 0.21545 0.29421 0.22361 0.2963 C 0.23333 0.30509 0.24566 0.30741 0.25694 0.31111 C 0.30938 0.31018 0.35503 0.30787 0.40556 0.30185 C 0.41875 0.29745 0.43038 0.28773 0.44288 0.28148 C 0.44878 0.27847 0.45521 0.27847 0.46094 0.27593 C 0.47101 0.25625 0.48576 0.24444 0.50278 0.23704 C 0.51701 0.22292 0.52847 0.20393 0.5375 0.18333 C 0.54306 0.17083 0.54531 0.15648 0.55139 0.14444 C 0.55295 0.1338 0.55677 0.125 0.55972 0.11481 C 0.56354 0.10093 0.5658 0.08542 0.57083 0.07222 C 0.575 0.06088 0.5783 0.05116 0.58056 0.03889 C 0.58003 0.01481 0.58038 -0.00926 0.57917 -0.03333 C 0.57865 -0.04282 0.57292 -0.05509 0.56944 -0.06296 C 0.56128 -0.08194 0.55243 -0.10185 0.53889 -0.11482 C 0.53264 -0.12083 0.51458 -0.12755 0.50694 -0.12963 C 0.48802 -0.12847 0.47101 -0.12986 0.45399 -0.11852 " pathEditMode="relative" ptsTypes="fffffffffffffffffffffffffffffffffffffA">
                                      <p:cBhvr>
                                        <p:cTn id="50" dur="2000" fill="hold"/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4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8148E-6 C 0.00539 -0.00717 0.01164 -0.00995 0.01806 -0.01481 C 0.02709 -0.02153 0.03056 -0.02639 0.04028 -0.02963 C 0.04949 -0.03773 0.05886 -0.04166 0.06945 -0.04444 C 0.09497 -0.04375 0.12032 -0.04375 0.14584 -0.04259 C 0.15174 -0.04236 0.17032 -0.02824 0.1764 -0.02407 C 0.18195 -0.02037 0.18855 -0.01713 0.19306 -0.01111 C 0.19584 -0.0074 0.1981 -0.00301 0.2014 -1.48148E-6 C 0.2073 0.00533 0.21337 0.01158 0.21945 0.01667 C 0.22362 0.02014 0.22553 0.01968 0.22917 0.02408 C 0.24532 0.04329 0.22883 0.02801 0.24862 0.04445 C 0.25331 0.04838 0.25643 0.0551 0.26112 0.05926 C 0.27101 0.07894 0.29063 0.09051 0.30417 0.10556 C 0.30695 0.10857 0.3099 0.11135 0.31251 0.11482 C 0.31754 0.12153 0.31893 0.12986 0.32501 0.13519 C 0.32778 0.14653 0.32449 0.13496 0.33195 0.15 C 0.3349 0.15602 0.33647 0.16343 0.34028 0.16852 C 0.34792 0.17871 0.34897 0.18125 0.35417 0.1926 C 0.35504 0.19422 0.36025 0.20278 0.36112 0.20556 C 0.36563 0.21898 0.36459 0.2338 0.37084 0.2463 C 0.37136 0.24885 0.37171 0.25116 0.37223 0.25371 C 0.3731 0.25741 0.37501 0.26482 0.37501 0.26482 C 0.37449 0.28635 0.37449 0.3081 0.37362 0.32963 C 0.37327 0.33681 0.36841 0.34699 0.36667 0.35185 C 0.36025 0.36898 0.34879 0.40672 0.33473 0.41297 C 0.32136 0.43079 0.33837 0.40972 0.3264 0.42037 C 0.31598 0.42963 0.32796 0.42338 0.31806 0.42778 C 0.30504 0.42709 0.29202 0.42755 0.27917 0.42593 C 0.27622 0.4257 0.27084 0.42222 0.27084 0.42222 C 0.26008 0.40787 0.27397 0.42523 0.26112 0.41297 C 0.25556 0.40764 0.25331 0.39885 0.24862 0.3926 " pathEditMode="relative" ptsTypes="ffffffffffffffffffffffffffffffA">
                                      <p:cBhvr>
                                        <p:cTn id="61" dur="2000" fill="hold"/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04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6 C -0.00278 0.00555 -0.00556 0.01111 -0.00833 0.01666 C -0.02188 0.04374 -0.00226 0.01597 -0.01528 0.03333 C -0.01719 0.0412 -0.01997 0.04536 -0.025 0.04999 C -0.02778 0.05763 -0.03021 0.06249 -0.03472 0.06851 C -0.03698 0.07754 -0.04271 0.08356 -0.04722 0.09074 C -0.05538 0.1037 -0.06285 0.11365 -0.07361 0.12222 C -0.08195 0.12893 -0.07934 0.12893 -0.08611 0.13148 C -0.08976 0.13286 -0.09722 0.13518 -0.09722 0.13518 C -0.1217 0.13449 -0.14636 0.13449 -0.17083 0.13333 C -0.1849 0.13263 -0.19636 0.11782 -0.20556 0.10555 C -0.21233 0.09652 -0.21493 0.08587 -0.225 0.08148 C -0.22986 0.07499 -0.23542 0.06944 -0.24028 0.06296 C -0.24636 0.05486 -0.25122 0.04351 -0.25833 0.03703 C -0.26632 0.02106 -0.25677 0.0412 -0.2625 0.02592 C -0.2632 0.02384 -0.26528 0.02036 -0.26528 0.02036 " pathEditMode="relative" ptsTypes="fffffffffffffffA">
                                      <p:cBhvr>
                                        <p:cTn id="72" dur="2000" fill="hold"/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4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04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5324 C -0.01841 0.05741 0.00486 0.05255 -0.03612 0.05625 C -0.04688 0.05718 -0.05487 0.07199 -0.06424 0.07731 C -0.07691 0.09884 -0.0915 0.11921 -0.10573 0.13912 C -0.11077 0.14606 -0.11077 0.15139 -0.11789 0.15417 C -0.12188 0.15856 -0.13004 0.16574 -0.13525 0.16759 C -0.14167 0.17477 -0.13785 0.17106 -0.1474 0.17824 C -0.14879 0.17917 -0.15139 0.18125 -0.15139 0.18148 C -0.15539 0.18773 -0.16042 0.18866 -0.16615 0.19329 C -0.17657 0.20185 -0.19028 0.21898 -0.20226 0.22338 C -0.20816 0.23009 -0.21476 0.23333 -0.2224 0.23542 C -0.22882 0.24097 -0.23542 0.24213 -0.24254 0.24606 C -0.25799 0.25463 -0.2783 0.26759 -0.2948 0.27153 C -0.29879 0.27269 -0.30278 0.27407 -0.30695 0.27477 C -0.31667 0.27593 -0.33629 0.27778 -0.33629 0.27778 C -0.35816 0.28588 -0.40087 0.28264 -0.42344 0.26551 C -0.45278 0.24352 -0.41528 0.27685 -0.43681 0.25949 C -0.44132 0.25602 -0.44584 0.25139 -0.45035 0.24745 C -0.4533 0.23727 -0.44914 0.24838 -0.45573 0.24005 C -0.46546 0.22731 -0.45834 0.23542 -0.46233 0.22639 C -0.4658 0.21852 -0.46424 0.22523 -0.4691 0.21736 C -0.47518 0.20764 -0.46789 0.21435 -0.4757 0.20833 C -0.47848 0.19954 -0.48039 0.19074 -0.48507 0.18264 C -0.48698 0.17963 -0.49046 0.17361 -0.49046 0.17384 C -0.49289 0.16065 -0.49879 0.13634 -0.49046 0.12708 " pathEditMode="relative" rAng="0" ptsTypes="ffffffffffffffffffffffffA">
                                      <p:cBhvr>
                                        <p:cTn id="83" dur="20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4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0.0555 C -0.06649 0.05319 -0.07986 0.04926 -0.09149 0.03885 C -0.09461 0.03608 -0.09774 0.03307 -0.10121 0.03145 C -0.10486 0.02983 -0.11232 0.02775 -0.11232 0.02798 C -0.12274 0.0185 -0.13628 0.01156 -0.14843 0.0074 C -0.20486 0.00856 -0.23246 0.00046 -0.27621 0.0296 C -0.28871 0.02844 -0.2967 0.02706 -0.30816 0.02405 C -0.32621 0.02474 -0.34427 0.02451 -0.36232 0.0259 C -0.36701 0.02636 -0.37621 0.0296 -0.37621 0.02983 C -0.3842 0.03492 -0.39288 0.04186 -0.40121 0.04625 C -0.40399 0.04764 -0.40711 0.04787 -0.40955 0.04995 C -0.41857 0.05712 -0.41389 0.05481 -0.42343 0.05735 C -0.44045 0.06868 -0.45989 0.07377 -0.4776 0.08325 C -0.49149 0.09066 -0.50468 0.1006 -0.51927 0.10546 C -0.5368 0.11933 -0.51614 0.1043 -0.53316 0.11286 C -0.53472 0.11355 -0.53576 0.11563 -0.53732 0.11656 C -0.53871 0.11748 -0.5401 0.11771 -0.54149 0.11841 C -0.55017 0.1272 -0.54548 0.12188 -0.55538 0.13506 C -0.5585 0.13922 -0.56336 0.14015 -0.56649 0.14431 C -0.57274 0.15263 -0.56527 0.14801 -0.57343 0.15171 C -0.58159 0.17368 -0.5967 0.18941 -0.6026 0.213 C -0.60173 0.23219 -0.60121 0.2796 -0.59705 0.29625 C -0.59635 0.31545 -0.59809 0.3351 -0.59427 0.35361 C -0.59236 0.36239 -0.58611 0.36771 -0.58316 0.37581 C -0.58003 0.38413 -0.57586 0.39847 -0.57066 0.40541 C -0.56111 0.41813 -0.54809 0.43455 -0.53593 0.44264 C -0.52708 0.44866 -0.52569 0.45398 -0.5151 0.45745 C -0.50017 0.47063 -0.48107 0.47086 -0.46371 0.47225 C -0.44514 0.47155 -0.42673 0.47155 -0.40816 0.4704 C -0.39739 0.4697 -0.38645 0.46577 -0.37621 0.46115 C -0.36597 0.45652 -0.35468 0.45536 -0.34427 0.45189 C -0.33732 0.44958 -0.31475 0.43987 -0.30955 0.43524 C -0.30486 0.43108 -0.30104 0.42646 -0.29566 0.42391 C -0.29045 0.4135 -0.28402 0.40911 -0.27482 0.40911 " pathEditMode="relative" rAng="0" ptsTypes="fffffffffffffffffffffffffffffffffA">
                                      <p:cBhvr>
                                        <p:cTn id="94" dur="2000" fill="hold"/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8"/>
                  </p:tgtEl>
                </p:cond>
              </p:nextCondLst>
            </p:seq>
          </p:childTnLst>
        </p:cTn>
      </p:par>
    </p:tnLst>
    <p:bldLst>
      <p:bldP spid="204822" grpId="0" animBg="1"/>
      <p:bldP spid="204843" grpId="0" animBg="1"/>
      <p:bldP spid="204844" grpId="0" animBg="1"/>
      <p:bldP spid="204845" grpId="0" animBg="1"/>
      <p:bldP spid="204846" grpId="0" animBg="1"/>
      <p:bldP spid="204847" grpId="0" animBg="1"/>
      <p:bldP spid="204848" grpId="0" animBg="1"/>
      <p:bldP spid="2048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708400" y="1989138"/>
            <a:ext cx="1511300" cy="295275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4140200" y="2205038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4140200" y="3068638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4140200" y="4005263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3708400" y="620713"/>
            <a:ext cx="1511300" cy="13684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5219700" y="3644900"/>
            <a:ext cx="1008063" cy="2016125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7"/>
          <p:cNvSpPr>
            <a:spLocks noChangeArrowheads="1"/>
          </p:cNvSpPr>
          <p:nvPr/>
        </p:nvSpPr>
        <p:spPr bwMode="auto">
          <a:xfrm rot="-5400000">
            <a:off x="2196306" y="4077495"/>
            <a:ext cx="2016125" cy="1008062"/>
          </a:xfrm>
          <a:prstGeom prst="triangle">
            <a:avLst>
              <a:gd name="adj" fmla="val 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5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77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0847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0133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6207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9875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5004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2861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D60093"/>
                </a:solidFill>
              </a:rPr>
              <a:t>Запиши числа в порядке их уменьшения.</a:t>
            </a: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468313" y="1700213"/>
            <a:ext cx="1295400" cy="1296987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>
            <a:off x="7380288" y="1773238"/>
            <a:ext cx="1295400" cy="14398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2700338" y="1700213"/>
            <a:ext cx="1295400" cy="1225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5003800" y="1773238"/>
            <a:ext cx="1295400" cy="13684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1547813" y="3357563"/>
            <a:ext cx="1295400" cy="1295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206857" name="AutoShape 9"/>
          <p:cNvSpPr>
            <a:spLocks noChangeArrowheads="1"/>
          </p:cNvSpPr>
          <p:nvPr/>
        </p:nvSpPr>
        <p:spPr bwMode="auto">
          <a:xfrm>
            <a:off x="3924300" y="3284538"/>
            <a:ext cx="1295400" cy="13684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10</a:t>
            </a:r>
          </a:p>
        </p:txBody>
      </p:sp>
      <p:sp>
        <p:nvSpPr>
          <p:cNvPr id="206858" name="AutoShape 10"/>
          <p:cNvSpPr>
            <a:spLocks noChangeArrowheads="1"/>
          </p:cNvSpPr>
          <p:nvPr/>
        </p:nvSpPr>
        <p:spPr bwMode="auto">
          <a:xfrm>
            <a:off x="6227763" y="3500438"/>
            <a:ext cx="1295400" cy="1296987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06859" name="AutoShape 11"/>
          <p:cNvSpPr>
            <a:spLocks noChangeArrowheads="1"/>
          </p:cNvSpPr>
          <p:nvPr/>
        </p:nvSpPr>
        <p:spPr bwMode="auto">
          <a:xfrm>
            <a:off x="468313" y="5013325"/>
            <a:ext cx="1295400" cy="14398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06860" name="AutoShape 12"/>
          <p:cNvSpPr>
            <a:spLocks noChangeArrowheads="1"/>
          </p:cNvSpPr>
          <p:nvPr/>
        </p:nvSpPr>
        <p:spPr bwMode="auto">
          <a:xfrm>
            <a:off x="2627313" y="5157788"/>
            <a:ext cx="1295400" cy="1295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4932363" y="5229225"/>
            <a:ext cx="1295400" cy="12239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06862" name="AutoShape 14"/>
          <p:cNvSpPr>
            <a:spLocks noChangeArrowheads="1"/>
          </p:cNvSpPr>
          <p:nvPr/>
        </p:nvSpPr>
        <p:spPr bwMode="auto">
          <a:xfrm>
            <a:off x="7308850" y="5084763"/>
            <a:ext cx="1295400" cy="13684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200" b="1" i="0">
                <a:solidFill>
                  <a:schemeClr val="hlink"/>
                </a:solidFill>
              </a:rPr>
              <a:t>9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563938" y="443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b="1" i="0"/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2411413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b="1" i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3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3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3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3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3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3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3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3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3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3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3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3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3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3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3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3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3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3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3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3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3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3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3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3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3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3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3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3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0.04375 C -0.07899 0.03936 -0.06076 0.04584 -0.07101 0.03912 C -0.07465 0.03658 -0.08264 0.03311 -0.08264 0.03334 C -0.08976 0.02547 -0.09306 0.01991 -0.09878 0.00973 C -0.10226 0.00348 -0.10868 0.00139 -0.11285 -0.00416 C -0.11858 -0.0118 -0.11892 -0.02083 -0.12552 -0.02754 C -0.12899 -0.03101 -0.13819 -0.03703 -0.14184 -0.04143 C -0.15069 -0.05185 -0.14983 -0.05509 -0.16285 -0.05995 C -0.1651 -0.06203 -0.16753 -0.06412 -0.16979 -0.0662 C -0.17031 -0.06666 -0.1717 -0.07476 -0.17205 -0.07546 C -0.17361 -0.078 -0.17587 -0.07986 -0.17795 -0.08171 C -0.18351 -0.08634 -0.18941 -0.09189 -0.19531 -0.0956 C -0.21111 -0.10532 -0.19826 -0.09513 -0.21285 -0.10509 C -0.21632 -0.1074 -0.21979 -0.11018 -0.22326 -0.11273 C -0.22917 -0.11713 -0.24062 -0.12662 -0.24062 -0.12638 C -0.24861 -0.13935 -0.25694 -0.14861 -0.2651 -0.16088 C -0.26736 -0.16435 -0.27135 -0.17407 -0.27552 -0.17476 C -0.28524 -0.17615 -0.29497 -0.17592 -0.30469 -0.17638 C -0.30972 -0.17731 -0.31545 -0.17569 -0.31979 -0.17939 C -0.32361 -0.18287 -0.32569 -0.1868 -0.33021 -0.18865 C -0.33229 -0.19074 -0.33507 -0.1912 -0.33715 -0.19328 C -0.33941 -0.1956 -0.34306 -0.20115 -0.34306 -0.20092 C -0.34549 -0.21018 -0.35104 -0.21458 -0.35573 -0.22129 C -0.35747 -0.22777 -0.36024 -0.23148 -0.3651 -0.23356 C -0.36736 -0.23449 -0.37205 -0.2368 -0.37205 -0.23657 C -0.37292 -0.23773 -0.37361 -0.23912 -0.37448 -0.23981 C -0.37552 -0.24074 -0.37795 -0.24143 -0.37795 -0.2412 " pathEditMode="relative" rAng="0" ptsTypes="ffffffffffffffffffffffffffA">
                                      <p:cBhvr>
                                        <p:cTn id="114" dur="20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0602 C -0.08958 -0.00162 -0.11059 -0.0162 -0.13958 -0.02963 C -0.1632 -0.0405 -0.18438 -0.05277 -0.2059 -0.06828 C -0.21267 -0.07314 -0.21997 -0.07685 -0.2257 -0.08379 C -0.25156 -0.11481 -0.28108 -0.13981 -0.30833 -0.16898 C -0.3132 -0.17407 -0.33507 -0.20185 -0.34774 -0.20787 C -0.35104 -0.2206 -0.34636 -0.20347 -0.35712 -0.22963 C -0.36042 -0.23773 -0.3632 -0.24606 -0.36632 -0.25439 C -0.37118 -0.26736 -0.37847 -0.27847 -0.38264 -0.29166 C -0.3882 -0.30925 -0.38351 -0.30995 -0.3967 -0.31481 C -0.4158 -0.33356 -0.43455 -0.35092 -0.45243 -0.37222 C -0.45886 -0.37986 -0.47014 -0.39166 -0.47448 -0.40324 C -0.47795 -0.41273 -0.47309 -0.40277 -0.47691 -0.41412 C -0.48004 -0.42314 -0.48403 -0.43148 -0.48733 -0.4405 C -0.49115 -0.45092 -0.49445 -0.46782 -0.4967 -0.47916 C -0.49844 -0.48796 -0.50347 -0.50393 -0.51181 -0.50393 " pathEditMode="relative" rAng="0" ptsTypes="fffffffffffffffA">
                                      <p:cBhvr>
                                        <p:cTn id="116" dur="2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5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503 0.03009 C 0.07239 0.0412 0.0908 0.04259 0.10972 0.04398 C 0.13177 0.05 0.15052 0.06805 0.17292 0.07338 C 0.1783 0.07708 0.18368 0.07801 0.18923 0.08125 C 0.19045 0.08194 0.19149 0.08333 0.19271 0.08426 C 0.19462 0.08542 0.19653 0.08634 0.19844 0.0875 C 0.23507 0.08657 0.27847 0.08148 0.3151 0.08889 C 0.34114 0.08634 0.35573 0.08403 0.37812 0.07037 C 0.38403 0.06667 0.3908 0.06204 0.39687 0.05949 C 0.40035 0.0581 0.40729 0.05648 0.40729 0.05671 C 0.41146 0.05046 0.41528 0.04907 0.42118 0.04699 C 0.42864 0.04074 0.43489 0.03518 0.44114 0.02685 C 0.44392 0.02315 0.45052 0.01759 0.45052 0.01782 C 0.45121 0.01551 0.45139 0.01273 0.45278 0.01134 C 0.45399 0.00995 0.4559 0.01065 0.45746 0.00995 C 0.46545 0.00671 0.47135 0.00069 0.47951 -0.00093 C 0.48611 -0.00972 0.47726 0.00093 0.48542 -0.00556 C 0.48785 -0.00741 0.49045 -0.01227 0.49236 -0.01505 C 0.49392 -0.02083 0.49253 -0.01898 0.49601 -0.02107 " pathEditMode="relative" rAng="0" ptsTypes="ffffffffffffffffffA">
                                      <p:cBhvr>
                                        <p:cTn id="118" dur="2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3356 C 0.09149 -0.04004 0.11007 -0.07106 0.12465 -0.08935 C 0.12969 -0.0956 0.13507 -0.10115 0.13976 -0.10787 C 0.14896 -0.12106 0.15729 -0.13518 0.16649 -0.14838 C 0.16944 -0.15254 0.19601 -0.18634 0.20243 -0.19791 C 0.20486 -0.20208 0.2059 -0.20763 0.20833 -0.2118 C 0.2151 -0.22384 0.22622 -0.23287 0.2316 -0.24606 C 0.23264 -0.24838 0.23264 -0.25138 0.23385 -0.2537 C 0.23663 -0.25902 0.2408 -0.26203 0.24427 -0.2662 C 0.2559 -0.28032 0.26701 -0.29629 0.27812 -0.31111 C 0.29392 -0.33217 0.28698 -0.32777 0.30486 -0.34513 C 0.31007 -0.35023 0.31597 -0.3537 0.32101 -0.35902 C 0.33819 -0.37731 0.34497 -0.3956 0.36528 -0.39953 C 0.37153 -0.40787 0.37622 -0.40856 0.38507 -0.41018 C 0.40174 -0.42569 0.41667 -0.44444 0.43264 -0.46134 C 0.44601 -0.47546 0.43611 -0.46342 0.45365 -0.47847 C 0.46198 -0.48564 0.46927 -0.49467 0.47917 -0.49861 C 0.48194 -0.50393 0.48385 -0.50578 0.48854 -0.50787 C 0.4908 -0.50879 0.49549 -0.51111 0.49549 -0.51088 C 0.50243 -0.52037 0.51476 -0.525 0.52465 -0.525 " pathEditMode="relative" rAng="0" ptsTypes="fffffffffffffffffffA">
                                      <p:cBhvr>
                                        <p:cTn id="120" dur="2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4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7338 C -0.06857 0.0757 -0.0809 0.07778 -0.0934 0.07894 C -0.12344 0.0919 -0.15469 0.09329 -0.18524 0.10301 C -0.2092 0.11019 -0.2309 0.12037 -0.2526 0.13264 C -0.26545 0.13959 -0.27535 0.14861 -0.2875 0.15486 C -0.29861 0.16898 -0.31441 0.16945 -0.32951 0.1713 C -0.38906 0.18959 -0.30069 0.16297 -0.37135 0.18172 C -0.41215 0.1926 -0.45191 0.20903 -0.49219 0.22153 C -0.5066 0.23079 -0.51423 0.23079 -0.53177 0.23195 C -0.55885 0.23565 -0.54722 0.23426 -0.56667 0.23635 C -0.58316 0.24144 -0.59861 0.24074 -0.61545 0.23959 C -0.63871 0.24121 -0.62864 0.24097 -0.64566 0.24097 " pathEditMode="relative" rAng="0" ptsTypes="fffffffffffA">
                                      <p:cBhvr>
                                        <p:cTn id="122" dur="2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8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5487 C 0.08733 0.05255 0.10105 0.04375 0.11737 0.04098 C 0.12969 0.03612 0.14098 0.03079 0.15348 0.02709 C 0.1625 0.02084 0.16198 0.02084 0.17431 0.01922 C 0.17917 0.0169 0.18334 0.01621 0.18837 0.01459 C 0.19601 0.01227 0.20261 0.00834 0.21042 0.00672 C 0.2257 0.0007 0.24115 -0.00648 0.25695 -0.00856 C 0.26112 -0.01041 0.25921 -0.01018 0.26268 -0.01018 " pathEditMode="relative" rAng="0" ptsTypes="fffffffA">
                                      <p:cBhvr>
                                        <p:cTn id="124" dur="2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6689 C 0.01979 -0.07199 0.02292 -0.07824 0.02743 -0.0824 C 0.04306 -0.09699 0.03455 -0.08588 0.04479 -0.09791 C 0.05261 -0.10717 0.05799 -0.11967 0.0658 -0.1287 C 0.06858 -0.13194 0.07153 -0.13472 0.07396 -0.13819 C 0.08056 -0.14768 0.08247 -0.16388 0.09011 -0.17222 C 0.09254 -0.17476 0.09584 -0.17592 0.09827 -0.17847 C 0.10104 -0.18148 0.10261 -0.18657 0.10521 -0.18935 C 0.10764 -0.19189 0.11077 -0.19305 0.11337 -0.19537 C 0.1158 -0.20532 0.11962 -0.20925 0.12396 -0.21875 C 0.1316 -0.23541 0.13698 -0.25231 0.14705 -0.26689 C 0.14844 -0.27222 0.1474 -0.27037 0.14948 -0.27291 " pathEditMode="relative" rAng="0" ptsTypes="fffffffffffA">
                                      <p:cBhvr>
                                        <p:cTn id="126" dur="2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0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8681 C 0.10018 0.09884 0.11094 0.10324 0.12917 0.10695 C 0.14514 0.10648 0.16094 0.10671 0.17691 0.10533 C 0.18438 0.10463 0.19896 0.09931 0.19896 0.09954 C 0.20469 0.09607 0.21059 0.09306 0.21632 0.08982 C 0.22031 0.0875 0.22917 0.08681 0.22917 0.08704 C 0.24219 0.07847 0.26233 0.05903 0.27101 0.04329 C 0.27292 0.03565 0.27344 0.02847 0.27691 0.02176 C 0.27813 0.01273 0.27986 0.00417 0.28143 -0.00463 C 0.28125 -0.00903 0.28854 -0.05995 0.27327 -0.06667 C 0.26979 -0.07014 0.26667 -0.07454 0.26285 -0.07755 C 0.25677 -0.08241 0.24774 -0.08264 0.2408 -0.0838 C 0.21893 -0.08773 0.19636 -0.0875 0.17448 -0.08842 C 0.15174 -0.08727 0.14149 -0.08611 0.12222 -0.08217 C 0.10452 -0.06829 0.09688 -0.06829 0.07448 -0.06667 C 0.06545 -0.06412 0.0566 -0.0625 0.04774 -0.05903 C 0.04393 -0.05555 0.04045 -0.05486 0.03611 -0.05278 C 0.0316 -0.0463 0.025 -0.04236 0.02101 -0.03565 C 0.02049 -0.03472 0.01597 -0.02685 0.01528 -0.02477 C 0.01372 -0.02014 0.01337 -0.01458 0.01059 -0.01088 C 0.00747 -0.00671 0.00313 -0.00417 -1.38889E-6 -1.11111E-6 " pathEditMode="relative" rAng="0" ptsTypes="ffffffffffffffffffffA">
                                      <p:cBhvr>
                                        <p:cTn id="128" dur="2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7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5232 C -0.01007 0.06135 -0.01424 0.06945 -0.02014 0.07709 C -0.0257 0.0963 -0.03612 0.10648 -0.04688 0.1206 C -0.05243 0.12778 -0.05556 0.13843 -0.06077 0.14537 C -0.06823 0.15533 -0.07796 0.16204 -0.08403 0.17338 C -0.09219 0.18889 -0.104 0.20093 -0.11198 0.21667 C -0.11702 0.22662 -0.11962 0.23635 -0.12587 0.24468 C -0.129 0.24885 -0.13091 0.2544 -0.13403 0.25857 C -0.14514 0.27338 -0.13473 0.25556 -0.14566 0.27246 C -0.15122 0.28102 -0.15504 0.29236 -0.16077 0.30047 C -0.18577 0.33588 -0.16667 0.30417 -0.17709 0.32523 C -0.179 0.32894 -0.18299 0.33611 -0.18299 0.33635 C -0.18455 0.34584 -0.19011 0.35023 -0.19566 0.35625 C -0.19844 0.36343 -0.20174 0.37084 -0.20625 0.37639 C -0.20747 0.38195 -0.2099 0.3838 -0.21198 0.38889 C -0.2165 0.39977 -0.2224 0.40926 -0.22709 0.41968 C -0.23004 0.42616 -0.23264 0.4331 -0.23525 0.44005 C -0.23785 0.44722 -0.2375 0.45486 -0.24115 0.46158 C -0.24271 0.46852 -0.24688 0.47361 -0.24914 0.48033 C -0.25209 0.48889 -0.25382 0.49908 -0.25625 0.5081 C -0.25834 0.51621 -0.25539 0.51297 -0.25973 0.51597 " pathEditMode="relative" rAng="0" ptsTypes="ffffffffffffffffffffA">
                                      <p:cBhvr>
                                        <p:cTn id="130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3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03149 C -0.05226 0.0338 -0.05347 0.03727 -0.0566 0.04237 C -0.05903 0.04653 -0.05938 0.04468 -0.0625 0.04862 C -0.07483 0.06343 -0.06632 0.05579 -0.07413 0.0625 C -0.07726 0.07686 -0.07257 0.05857 -0.0776 0.07014 C -0.08038 0.07662 -0.08056 0.08403 -0.08333 0.09051 C -0.08715 0.09931 -0.09219 0.10718 -0.09497 0.11667 C -0.09705 0.12338 -0.09878 0.13125 -0.09965 0.13843 C -0.10052 0.1463 -0.09983 0.1544 -0.10191 0.16181 C -0.10295 0.16551 -0.10625 0.1676 -0.10781 0.17107 C -0.11111 0.17825 -0.11441 0.1845 -0.11823 0.19121 C -0.11944 0.19746 -0.12083 0.20116 -0.12292 0.20672 C -0.12587 0.21436 -0.12587 0.2213 -0.12986 0.22848 C -0.13212 0.23727 -0.12882 0.2419 -0.13108 0.25463 C -0.13385 0.27061 -0.13333 0.24815 -0.13333 0.26088 " pathEditMode="relative" rAng="0" ptsTypes="ffffffffffffffA">
                                      <p:cBhvr>
                                        <p:cTn id="132" dur="2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1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0.05255 C 0.07847 0.05463 0.10156 0.05856 0.12482 0.0618 C 0.15468 0.07037 0.18454 0.08356 0.21076 0.10532 C 0.21927 0.11227 0.23524 0.12847 0.23524 0.1287 C 0.246 0.14884 0.2592 0.16736 0.27013 0.1875 C 0.27343 0.19352 0.27378 0.20555 0.27934 0.20926 C 0.31041 0.22963 0.26388 0.19352 0.29566 0.2169 C 0.31666 0.23218 0.3243 0.2375 0.34097 0.25718 C 0.3559 0.27477 0.36979 0.29954 0.38524 0.3162 C 0.38871 0.31991 0.39635 0.32037 0.40034 0.32245 C 0.42152 0.33287 0.43281 0.34143 0.44566 0.36574 C 0.45017 0.3743 0.4552 0.38194 0.45972 0.39051 C 0.46128 0.39352 0.46423 0.4 0.46423 0.40023 C 0.46475 0.40417 0.46684 0.4243 0.4677 0.42616 C 0.46875 0.42893 0.4717 0.4294 0.47361 0.43102 C 0.48593 0.45278 0.47569 0.43472 0.48524 0.45116 C 0.48645 0.45324 0.48871 0.45718 0.48871 0.45741 C 0.49184 0.46805 0.49409 0.47153 0.49913 0.48055 C 0.50191 0.48565 0.50156 0.49005 0.50503 0.49444 C 0.50642 0.49954 0.50625 0.49745 0.50625 0.50069 " pathEditMode="relative" rAng="0" ptsTypes="fffffffffffffffffffA">
                                      <p:cBhvr>
                                        <p:cTn id="134" dur="2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2" grpId="0" animBg="1"/>
      <p:bldP spid="206852" grpId="1" animBg="1"/>
      <p:bldP spid="206852" grpId="2" animBg="1"/>
      <p:bldP spid="206853" grpId="0" animBg="1"/>
      <p:bldP spid="206853" grpId="1" animBg="1"/>
      <p:bldP spid="206853" grpId="2" animBg="1"/>
      <p:bldP spid="206854" grpId="0" animBg="1"/>
      <p:bldP spid="206854" grpId="1" animBg="1"/>
      <p:bldP spid="206854" grpId="2" animBg="1"/>
      <p:bldP spid="206855" grpId="0" animBg="1"/>
      <p:bldP spid="206855" grpId="1" animBg="1"/>
      <p:bldP spid="206855" grpId="2" animBg="1"/>
      <p:bldP spid="206856" grpId="0" animBg="1"/>
      <p:bldP spid="206856" grpId="1" animBg="1"/>
      <p:bldP spid="206856" grpId="2" animBg="1"/>
      <p:bldP spid="206858" grpId="0" animBg="1"/>
      <p:bldP spid="206859" grpId="0" animBg="1"/>
      <p:bldP spid="206860" grpId="0" animBg="1"/>
      <p:bldP spid="206861" grpId="0" animBg="1"/>
      <p:bldP spid="2068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2275" y="2924175"/>
            <a:ext cx="3117850" cy="2414588"/>
            <a:chOff x="158" y="2317"/>
            <a:chExt cx="1964" cy="1521"/>
          </a:xfrm>
        </p:grpSpPr>
        <p:pic>
          <p:nvPicPr>
            <p:cNvPr id="9236" name="Picture 3" descr="43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7580364">
              <a:off x="618" y="2335"/>
              <a:ext cx="1043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4"/>
            <p:cNvSpPr>
              <a:spLocks noChangeArrowheads="1"/>
            </p:cNvSpPr>
            <p:nvPr/>
          </p:nvSpPr>
          <p:spPr bwMode="auto">
            <a:xfrm rot="-2187570">
              <a:off x="1491" y="2317"/>
              <a:ext cx="592" cy="108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5CFD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i="0"/>
            </a:p>
          </p:txBody>
        </p:sp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 rot="3032492">
            <a:off x="4284663" y="1628775"/>
            <a:ext cx="1511300" cy="295275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3995738" y="3357563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5435600" y="2205038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4716463" y="2781300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 rot="2926072">
            <a:off x="5940426" y="1052512"/>
            <a:ext cx="1511300" cy="13684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 rot="3041542">
            <a:off x="4499770" y="3717131"/>
            <a:ext cx="1008062" cy="2016125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 rot="-2296501">
            <a:off x="2339975" y="2349500"/>
            <a:ext cx="2016125" cy="1008063"/>
          </a:xfrm>
          <a:prstGeom prst="triangle">
            <a:avLst>
              <a:gd name="adj" fmla="val 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5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9418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0847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03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8366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5165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429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22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7244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97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52594">
            <a:off x="6877050" y="3357563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WordArt 21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3411537" cy="18923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8370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В путь!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311275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i="0"/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476375" y="3357563"/>
            <a:ext cx="647700" cy="7191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0"/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2124075" y="3429000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2484438" y="3573463"/>
            <a:ext cx="646112" cy="64611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2916238" y="4652963"/>
            <a:ext cx="503237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48" name="Oval 8"/>
          <p:cNvSpPr>
            <a:spLocks noChangeArrowheads="1"/>
          </p:cNvSpPr>
          <p:nvPr/>
        </p:nvSpPr>
        <p:spPr bwMode="auto">
          <a:xfrm>
            <a:off x="2843213" y="4149725"/>
            <a:ext cx="503237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49" name="Oval 9"/>
          <p:cNvSpPr>
            <a:spLocks noChangeArrowheads="1"/>
          </p:cNvSpPr>
          <p:nvPr/>
        </p:nvSpPr>
        <p:spPr bwMode="auto">
          <a:xfrm>
            <a:off x="5076825" y="220503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0" name="Oval 10"/>
          <p:cNvSpPr>
            <a:spLocks noChangeArrowheads="1"/>
          </p:cNvSpPr>
          <p:nvPr/>
        </p:nvSpPr>
        <p:spPr bwMode="auto">
          <a:xfrm>
            <a:off x="4787900" y="2565400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1" name="Oval 11"/>
          <p:cNvSpPr>
            <a:spLocks noChangeArrowheads="1"/>
          </p:cNvSpPr>
          <p:nvPr/>
        </p:nvSpPr>
        <p:spPr bwMode="auto">
          <a:xfrm>
            <a:off x="3276600" y="5013325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2" name="Oval 12"/>
          <p:cNvSpPr>
            <a:spLocks noChangeArrowheads="1"/>
          </p:cNvSpPr>
          <p:nvPr/>
        </p:nvSpPr>
        <p:spPr bwMode="auto">
          <a:xfrm>
            <a:off x="3635375" y="4652963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3" name="Oval 13"/>
          <p:cNvSpPr>
            <a:spLocks noChangeArrowheads="1"/>
          </p:cNvSpPr>
          <p:nvPr/>
        </p:nvSpPr>
        <p:spPr bwMode="auto">
          <a:xfrm>
            <a:off x="3924300" y="4221163"/>
            <a:ext cx="503238" cy="503237"/>
          </a:xfrm>
          <a:prstGeom prst="ellipse">
            <a:avLst/>
          </a:prstGeom>
          <a:solidFill>
            <a:srgbClr val="00CC00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4" name="Oval 14"/>
          <p:cNvSpPr>
            <a:spLocks noChangeArrowheads="1"/>
          </p:cNvSpPr>
          <p:nvPr/>
        </p:nvSpPr>
        <p:spPr bwMode="auto">
          <a:xfrm>
            <a:off x="3851275" y="371633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5" name="Oval 15"/>
          <p:cNvSpPr>
            <a:spLocks noChangeArrowheads="1"/>
          </p:cNvSpPr>
          <p:nvPr/>
        </p:nvSpPr>
        <p:spPr bwMode="auto">
          <a:xfrm>
            <a:off x="4284663" y="3429000"/>
            <a:ext cx="503237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6" name="Oval 16"/>
          <p:cNvSpPr>
            <a:spLocks noChangeArrowheads="1"/>
          </p:cNvSpPr>
          <p:nvPr/>
        </p:nvSpPr>
        <p:spPr bwMode="auto">
          <a:xfrm>
            <a:off x="4572000" y="306863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7" name="Oval 17"/>
          <p:cNvSpPr>
            <a:spLocks noChangeArrowheads="1"/>
          </p:cNvSpPr>
          <p:nvPr/>
        </p:nvSpPr>
        <p:spPr bwMode="auto">
          <a:xfrm>
            <a:off x="5508625" y="198913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8" name="Oval 18"/>
          <p:cNvSpPr>
            <a:spLocks noChangeArrowheads="1"/>
          </p:cNvSpPr>
          <p:nvPr/>
        </p:nvSpPr>
        <p:spPr bwMode="auto">
          <a:xfrm>
            <a:off x="5940425" y="177323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59" name="Oval 19"/>
          <p:cNvSpPr>
            <a:spLocks noChangeArrowheads="1"/>
          </p:cNvSpPr>
          <p:nvPr/>
        </p:nvSpPr>
        <p:spPr bwMode="auto">
          <a:xfrm>
            <a:off x="6443663" y="1700213"/>
            <a:ext cx="503237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0" name="Oval 20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1" name="Oval 21"/>
          <p:cNvSpPr>
            <a:spLocks noChangeArrowheads="1"/>
          </p:cNvSpPr>
          <p:nvPr/>
        </p:nvSpPr>
        <p:spPr bwMode="auto">
          <a:xfrm>
            <a:off x="7380288" y="1989138"/>
            <a:ext cx="503237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2" name="Oval 22"/>
          <p:cNvSpPr>
            <a:spLocks noChangeArrowheads="1"/>
          </p:cNvSpPr>
          <p:nvPr/>
        </p:nvSpPr>
        <p:spPr bwMode="auto">
          <a:xfrm>
            <a:off x="7164388" y="2420938"/>
            <a:ext cx="503237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7524750" y="2708275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7740650" y="3141663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7451725" y="350043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7092950" y="3860800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7" name="Oval 27"/>
          <p:cNvSpPr>
            <a:spLocks noChangeArrowheads="1"/>
          </p:cNvSpPr>
          <p:nvPr/>
        </p:nvSpPr>
        <p:spPr bwMode="auto">
          <a:xfrm>
            <a:off x="6804025" y="4292600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8" name="Oval 28"/>
          <p:cNvSpPr>
            <a:spLocks noChangeArrowheads="1"/>
          </p:cNvSpPr>
          <p:nvPr/>
        </p:nvSpPr>
        <p:spPr bwMode="auto">
          <a:xfrm>
            <a:off x="6372225" y="4508500"/>
            <a:ext cx="503238" cy="5032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69" name="Oval 29"/>
          <p:cNvSpPr>
            <a:spLocks noChangeArrowheads="1"/>
          </p:cNvSpPr>
          <p:nvPr/>
        </p:nvSpPr>
        <p:spPr bwMode="auto">
          <a:xfrm>
            <a:off x="6084888" y="4868863"/>
            <a:ext cx="503237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70" name="Oval 30"/>
          <p:cNvSpPr>
            <a:spLocks noChangeArrowheads="1"/>
          </p:cNvSpPr>
          <p:nvPr/>
        </p:nvSpPr>
        <p:spPr bwMode="auto">
          <a:xfrm>
            <a:off x="6156325" y="537368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71" name="Oval 31"/>
          <p:cNvSpPr>
            <a:spLocks noChangeArrowheads="1"/>
          </p:cNvSpPr>
          <p:nvPr/>
        </p:nvSpPr>
        <p:spPr bwMode="auto">
          <a:xfrm>
            <a:off x="6372225" y="5805488"/>
            <a:ext cx="503238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215072" name="Oval 32"/>
          <p:cNvSpPr>
            <a:spLocks noChangeArrowheads="1"/>
          </p:cNvSpPr>
          <p:nvPr/>
        </p:nvSpPr>
        <p:spPr bwMode="auto">
          <a:xfrm>
            <a:off x="6877050" y="5661025"/>
            <a:ext cx="719138" cy="72072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 i="0"/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5795963" y="638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0"/>
          </a:p>
        </p:txBody>
      </p:sp>
      <p:sp>
        <p:nvSpPr>
          <p:cNvPr id="215074" name="Text Box 34"/>
          <p:cNvSpPr txBox="1">
            <a:spLocks noChangeArrowheads="1"/>
          </p:cNvSpPr>
          <p:nvPr/>
        </p:nvSpPr>
        <p:spPr bwMode="auto">
          <a:xfrm>
            <a:off x="1619250" y="35004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7</a:t>
            </a:r>
          </a:p>
        </p:txBody>
      </p:sp>
      <p:sp>
        <p:nvSpPr>
          <p:cNvPr id="215075" name="Text Box 35"/>
          <p:cNvSpPr txBox="1">
            <a:spLocks noChangeArrowheads="1"/>
          </p:cNvSpPr>
          <p:nvPr/>
        </p:nvSpPr>
        <p:spPr bwMode="auto">
          <a:xfrm>
            <a:off x="2195513" y="350043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+</a:t>
            </a:r>
          </a:p>
        </p:txBody>
      </p:sp>
      <p:sp>
        <p:nvSpPr>
          <p:cNvPr id="215076" name="Text Box 36"/>
          <p:cNvSpPr txBox="1">
            <a:spLocks noChangeArrowheads="1"/>
          </p:cNvSpPr>
          <p:nvPr/>
        </p:nvSpPr>
        <p:spPr bwMode="auto">
          <a:xfrm>
            <a:off x="2627313" y="36449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1</a:t>
            </a:r>
          </a:p>
        </p:txBody>
      </p:sp>
      <p:sp>
        <p:nvSpPr>
          <p:cNvPr id="215077" name="Text Box 37"/>
          <p:cNvSpPr txBox="1">
            <a:spLocks noChangeArrowheads="1"/>
          </p:cNvSpPr>
          <p:nvPr/>
        </p:nvSpPr>
        <p:spPr bwMode="auto">
          <a:xfrm>
            <a:off x="2878138" y="40957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215078" name="Text Box 38"/>
          <p:cNvSpPr txBox="1">
            <a:spLocks noChangeArrowheads="1"/>
          </p:cNvSpPr>
          <p:nvPr/>
        </p:nvSpPr>
        <p:spPr bwMode="auto">
          <a:xfrm>
            <a:off x="3421063" y="495935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-</a:t>
            </a:r>
          </a:p>
        </p:txBody>
      </p:sp>
      <p:sp>
        <p:nvSpPr>
          <p:cNvPr id="215079" name="Text Box 39"/>
          <p:cNvSpPr txBox="1">
            <a:spLocks noChangeArrowheads="1"/>
          </p:cNvSpPr>
          <p:nvPr/>
        </p:nvSpPr>
        <p:spPr bwMode="auto">
          <a:xfrm>
            <a:off x="3748088" y="4600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2</a:t>
            </a:r>
          </a:p>
        </p:txBody>
      </p:sp>
      <p:sp>
        <p:nvSpPr>
          <p:cNvPr id="10279" name="Text Box 40"/>
          <p:cNvSpPr txBox="1">
            <a:spLocks noChangeArrowheads="1"/>
          </p:cNvSpPr>
          <p:nvPr/>
        </p:nvSpPr>
        <p:spPr bwMode="auto">
          <a:xfrm>
            <a:off x="4048125" y="4313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0"/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>
            <a:off x="4030663" y="41671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215082" name="Text Box 42"/>
          <p:cNvSpPr txBox="1">
            <a:spLocks noChangeArrowheads="1"/>
          </p:cNvSpPr>
          <p:nvPr/>
        </p:nvSpPr>
        <p:spPr bwMode="auto">
          <a:xfrm>
            <a:off x="4319588" y="34480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+</a:t>
            </a:r>
          </a:p>
        </p:txBody>
      </p:sp>
      <p:sp>
        <p:nvSpPr>
          <p:cNvPr id="215083" name="Text Box 43"/>
          <p:cNvSpPr txBox="1">
            <a:spLocks noChangeArrowheads="1"/>
          </p:cNvSpPr>
          <p:nvPr/>
        </p:nvSpPr>
        <p:spPr bwMode="auto">
          <a:xfrm>
            <a:off x="4683125" y="30162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3</a:t>
            </a:r>
          </a:p>
        </p:txBody>
      </p:sp>
      <p:sp>
        <p:nvSpPr>
          <p:cNvPr id="215084" name="Text Box 44"/>
          <p:cNvSpPr txBox="1">
            <a:spLocks noChangeArrowheads="1"/>
          </p:cNvSpPr>
          <p:nvPr/>
        </p:nvSpPr>
        <p:spPr bwMode="auto">
          <a:xfrm>
            <a:off x="4895850" y="25828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215085" name="Text Box 45"/>
          <p:cNvSpPr txBox="1">
            <a:spLocks noChangeArrowheads="1"/>
          </p:cNvSpPr>
          <p:nvPr/>
        </p:nvSpPr>
        <p:spPr bwMode="auto">
          <a:xfrm>
            <a:off x="5581650" y="19351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-</a:t>
            </a:r>
          </a:p>
        </p:txBody>
      </p:sp>
      <p:sp>
        <p:nvSpPr>
          <p:cNvPr id="215086" name="Text Box 46"/>
          <p:cNvSpPr txBox="1">
            <a:spLocks noChangeArrowheads="1"/>
          </p:cNvSpPr>
          <p:nvPr/>
        </p:nvSpPr>
        <p:spPr bwMode="auto">
          <a:xfrm>
            <a:off x="6051550" y="17192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1</a:t>
            </a:r>
          </a:p>
        </p:txBody>
      </p:sp>
      <p:sp>
        <p:nvSpPr>
          <p:cNvPr id="215087" name="Text Box 47"/>
          <p:cNvSpPr txBox="1">
            <a:spLocks noChangeArrowheads="1"/>
          </p:cNvSpPr>
          <p:nvPr/>
        </p:nvSpPr>
        <p:spPr bwMode="auto">
          <a:xfrm>
            <a:off x="6551613" y="16478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215088" name="Text Box 48"/>
          <p:cNvSpPr txBox="1">
            <a:spLocks noChangeArrowheads="1"/>
          </p:cNvSpPr>
          <p:nvPr/>
        </p:nvSpPr>
        <p:spPr bwMode="auto">
          <a:xfrm>
            <a:off x="7429500" y="19875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+</a:t>
            </a:r>
          </a:p>
        </p:txBody>
      </p:sp>
      <p:sp>
        <p:nvSpPr>
          <p:cNvPr id="215089" name="Text Box 49"/>
          <p:cNvSpPr txBox="1">
            <a:spLocks noChangeArrowheads="1"/>
          </p:cNvSpPr>
          <p:nvPr/>
        </p:nvSpPr>
        <p:spPr bwMode="auto">
          <a:xfrm>
            <a:off x="7275513" y="23669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2</a:t>
            </a:r>
          </a:p>
        </p:txBody>
      </p:sp>
      <p:sp>
        <p:nvSpPr>
          <p:cNvPr id="215090" name="Text Box 50"/>
          <p:cNvSpPr txBox="1">
            <a:spLocks noChangeArrowheads="1"/>
          </p:cNvSpPr>
          <p:nvPr/>
        </p:nvSpPr>
        <p:spPr bwMode="auto">
          <a:xfrm>
            <a:off x="7631113" y="27273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215091" name="Text Box 51"/>
          <p:cNvSpPr txBox="1">
            <a:spLocks noChangeArrowheads="1"/>
          </p:cNvSpPr>
          <p:nvPr/>
        </p:nvSpPr>
        <p:spPr bwMode="auto">
          <a:xfrm>
            <a:off x="7545388" y="35004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-</a:t>
            </a:r>
          </a:p>
        </p:txBody>
      </p:sp>
      <p:sp>
        <p:nvSpPr>
          <p:cNvPr id="215092" name="Text Box 52"/>
          <p:cNvSpPr txBox="1">
            <a:spLocks noChangeArrowheads="1"/>
          </p:cNvSpPr>
          <p:nvPr/>
        </p:nvSpPr>
        <p:spPr bwMode="auto">
          <a:xfrm>
            <a:off x="7204075" y="38084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5</a:t>
            </a:r>
          </a:p>
        </p:txBody>
      </p:sp>
      <p:sp>
        <p:nvSpPr>
          <p:cNvPr id="215093" name="Text Box 53"/>
          <p:cNvSpPr txBox="1">
            <a:spLocks noChangeArrowheads="1"/>
          </p:cNvSpPr>
          <p:nvPr/>
        </p:nvSpPr>
        <p:spPr bwMode="auto">
          <a:xfrm>
            <a:off x="6911975" y="43116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10293" name="Text Box 54"/>
          <p:cNvSpPr txBox="1">
            <a:spLocks noChangeArrowheads="1"/>
          </p:cNvSpPr>
          <p:nvPr/>
        </p:nvSpPr>
        <p:spPr bwMode="auto">
          <a:xfrm>
            <a:off x="5724525" y="5229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0"/>
          </a:p>
        </p:txBody>
      </p:sp>
      <p:sp>
        <p:nvSpPr>
          <p:cNvPr id="215095" name="Text Box 55"/>
          <p:cNvSpPr txBox="1">
            <a:spLocks noChangeArrowheads="1"/>
          </p:cNvSpPr>
          <p:nvPr/>
        </p:nvSpPr>
        <p:spPr bwMode="auto">
          <a:xfrm>
            <a:off x="5867400" y="6021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0"/>
          </a:p>
        </p:txBody>
      </p:sp>
      <p:sp>
        <p:nvSpPr>
          <p:cNvPr id="215096" name="Text Box 56"/>
          <p:cNvSpPr txBox="1">
            <a:spLocks noChangeArrowheads="1"/>
          </p:cNvSpPr>
          <p:nvPr/>
        </p:nvSpPr>
        <p:spPr bwMode="auto">
          <a:xfrm>
            <a:off x="6207125" y="4935538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/>
              <a:t>+</a:t>
            </a:r>
          </a:p>
        </p:txBody>
      </p:sp>
      <p:sp>
        <p:nvSpPr>
          <p:cNvPr id="215097" name="Text Box 57"/>
          <p:cNvSpPr txBox="1">
            <a:spLocks noChangeArrowheads="1"/>
          </p:cNvSpPr>
          <p:nvPr/>
        </p:nvSpPr>
        <p:spPr bwMode="auto">
          <a:xfrm>
            <a:off x="5724525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0"/>
          </a:p>
        </p:txBody>
      </p:sp>
      <p:sp>
        <p:nvSpPr>
          <p:cNvPr id="215098" name="Text Box 58"/>
          <p:cNvSpPr txBox="1">
            <a:spLocks noChangeArrowheads="1"/>
          </p:cNvSpPr>
          <p:nvPr/>
        </p:nvSpPr>
        <p:spPr bwMode="auto">
          <a:xfrm>
            <a:off x="6181725" y="53927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10</a:t>
            </a:r>
          </a:p>
        </p:txBody>
      </p:sp>
      <p:sp>
        <p:nvSpPr>
          <p:cNvPr id="10298" name="Text Box 59"/>
          <p:cNvSpPr txBox="1">
            <a:spLocks noChangeArrowheads="1"/>
          </p:cNvSpPr>
          <p:nvPr/>
        </p:nvSpPr>
        <p:spPr bwMode="auto">
          <a:xfrm>
            <a:off x="6407150" y="57515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/>
              <a:t>=</a:t>
            </a:r>
          </a:p>
        </p:txBody>
      </p:sp>
      <p:sp>
        <p:nvSpPr>
          <p:cNvPr id="10299" name="Text Box 60"/>
          <p:cNvSpPr txBox="1">
            <a:spLocks noChangeArrowheads="1"/>
          </p:cNvSpPr>
          <p:nvPr/>
        </p:nvSpPr>
        <p:spPr bwMode="auto">
          <a:xfrm>
            <a:off x="5508625" y="6021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i="0"/>
          </a:p>
        </p:txBody>
      </p:sp>
      <p:sp>
        <p:nvSpPr>
          <p:cNvPr id="215101" name="Text Box 61"/>
          <p:cNvSpPr txBox="1">
            <a:spLocks noChangeArrowheads="1"/>
          </p:cNvSpPr>
          <p:nvPr/>
        </p:nvSpPr>
        <p:spPr bwMode="auto">
          <a:xfrm>
            <a:off x="7019925" y="580548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5102" name="Text Box 62"/>
          <p:cNvSpPr txBox="1">
            <a:spLocks noChangeArrowheads="1"/>
          </p:cNvSpPr>
          <p:nvPr/>
        </p:nvSpPr>
        <p:spPr bwMode="auto">
          <a:xfrm>
            <a:off x="3000375" y="46529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5103" name="Text Box 63"/>
          <p:cNvSpPr txBox="1">
            <a:spLocks noChangeArrowheads="1"/>
          </p:cNvSpPr>
          <p:nvPr/>
        </p:nvSpPr>
        <p:spPr bwMode="auto">
          <a:xfrm>
            <a:off x="3924300" y="3716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5104" name="Text Box 64"/>
          <p:cNvSpPr txBox="1">
            <a:spLocks noChangeArrowheads="1"/>
          </p:cNvSpPr>
          <p:nvPr/>
        </p:nvSpPr>
        <p:spPr bwMode="auto">
          <a:xfrm>
            <a:off x="5076825" y="22050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5105" name="Text Box 65"/>
          <p:cNvSpPr txBox="1">
            <a:spLocks noChangeArrowheads="1"/>
          </p:cNvSpPr>
          <p:nvPr/>
        </p:nvSpPr>
        <p:spPr bwMode="auto">
          <a:xfrm>
            <a:off x="6999288" y="17002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5106" name="Text Box 66"/>
          <p:cNvSpPr txBox="1">
            <a:spLocks noChangeArrowheads="1"/>
          </p:cNvSpPr>
          <p:nvPr/>
        </p:nvSpPr>
        <p:spPr bwMode="auto">
          <a:xfrm>
            <a:off x="7694613" y="31591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5107" name="Text Box 67"/>
          <p:cNvSpPr txBox="1">
            <a:spLocks noChangeArrowheads="1"/>
          </p:cNvSpPr>
          <p:nvPr/>
        </p:nvSpPr>
        <p:spPr bwMode="auto">
          <a:xfrm>
            <a:off x="6411913" y="4527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0265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813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2603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085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3006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53736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893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5815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22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1969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1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1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1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1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1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21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21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21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21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21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21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21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2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21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21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215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215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1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21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2000"/>
                                        <p:tgtEl>
                                          <p:spTgt spid="21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215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215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215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215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21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21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770" decel="100000"/>
                                        <p:tgtEl>
                                          <p:spTgt spid="215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770" decel="100000"/>
                                        <p:tgtEl>
                                          <p:spTgt spid="215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70" decel="100000"/>
                                        <p:tgtEl>
                                          <p:spTgt spid="215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decel="100000"/>
                                        <p:tgtEl>
                                          <p:spTgt spid="215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77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770" decel="100000"/>
                                        <p:tgtEl>
                                          <p:spTgt spid="215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770" decel="100000"/>
                                        <p:tgtEl>
                                          <p:spTgt spid="215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3" dur="770" fill="hold"/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5" dur="770" fill="hold"/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1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1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 animBg="1"/>
      <p:bldP spid="215046" grpId="0" animBg="1"/>
      <p:bldP spid="215047" grpId="0" animBg="1"/>
      <p:bldP spid="215048" grpId="0" animBg="1"/>
      <p:bldP spid="215049" grpId="0" animBg="1"/>
      <p:bldP spid="215050" grpId="0" animBg="1"/>
      <p:bldP spid="215051" grpId="0" animBg="1"/>
      <p:bldP spid="215052" grpId="0" animBg="1"/>
      <p:bldP spid="215053" grpId="0" animBg="1"/>
      <p:bldP spid="215054" grpId="0" animBg="1"/>
      <p:bldP spid="215055" grpId="0" animBg="1"/>
      <p:bldP spid="215056" grpId="0" animBg="1"/>
      <p:bldP spid="215057" grpId="0" animBg="1"/>
      <p:bldP spid="215058" grpId="0" animBg="1"/>
      <p:bldP spid="215059" grpId="0" animBg="1"/>
      <p:bldP spid="215060" grpId="0" animBg="1"/>
      <p:bldP spid="215061" grpId="0" animBg="1"/>
      <p:bldP spid="215062" grpId="0" animBg="1"/>
      <p:bldP spid="215063" grpId="0" animBg="1"/>
      <p:bldP spid="215064" grpId="0" animBg="1"/>
      <p:bldP spid="215065" grpId="0" animBg="1"/>
      <p:bldP spid="215066" grpId="0" animBg="1"/>
      <p:bldP spid="215067" grpId="0" animBg="1"/>
      <p:bldP spid="215068" grpId="0" animBg="1"/>
      <p:bldP spid="215069" grpId="0" animBg="1"/>
      <p:bldP spid="215070" grpId="0" animBg="1"/>
      <p:bldP spid="215071" grpId="0" animBg="1"/>
      <p:bldP spid="215072" grpId="0" animBg="1"/>
      <p:bldP spid="215074" grpId="0"/>
      <p:bldP spid="215075" grpId="0"/>
      <p:bldP spid="215076" grpId="0"/>
      <p:bldP spid="215077" grpId="0"/>
      <p:bldP spid="215078" grpId="0"/>
      <p:bldP spid="215079" grpId="0"/>
      <p:bldP spid="215081" grpId="0"/>
      <p:bldP spid="215082" grpId="0"/>
      <p:bldP spid="215083" grpId="0"/>
      <p:bldP spid="215084" grpId="0"/>
      <p:bldP spid="215085" grpId="0"/>
      <p:bldP spid="215086" grpId="0"/>
      <p:bldP spid="215087" grpId="0"/>
      <p:bldP spid="215088" grpId="0"/>
      <p:bldP spid="215089" grpId="0"/>
      <p:bldP spid="215090" grpId="0"/>
      <p:bldP spid="215091" grpId="0"/>
      <p:bldP spid="215092" grpId="0"/>
      <p:bldP spid="215093" grpId="0"/>
      <p:bldP spid="215095" grpId="0"/>
      <p:bldP spid="215096" grpId="0"/>
      <p:bldP spid="215097" grpId="0"/>
      <p:bldP spid="215098" grpId="0"/>
      <p:bldP spid="215101" grpId="0"/>
      <p:bldP spid="215102" grpId="0"/>
      <p:bldP spid="215103" grpId="0"/>
      <p:bldP spid="215104" grpId="0"/>
      <p:bldP spid="215105" grpId="0"/>
      <p:bldP spid="215106" grpId="0"/>
      <p:bldP spid="215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65625745_plan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8467725" cy="13620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9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Arial"/>
                <a:cs typeface="Arial"/>
              </a:rPr>
              <a:t>Сосчитай-ка!</a:t>
            </a:r>
          </a:p>
        </p:txBody>
      </p:sp>
      <p:sp>
        <p:nvSpPr>
          <p:cNvPr id="11268" name="WordArt 8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5840413" cy="287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9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Arial"/>
                <a:cs typeface="Arial"/>
              </a:rPr>
              <a:t>планета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99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84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0"/>
              <a:t>0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356100" y="616585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0"/>
              <a:t>0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85800" y="19304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5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2795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i="0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1116013" y="1773238"/>
            <a:ext cx="749300" cy="749300"/>
          </a:xfrm>
          <a:prstGeom prst="star4">
            <a:avLst>
              <a:gd name="adj" fmla="val 22319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905000" y="19304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5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438400" y="19304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=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819400" y="19304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10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84213" y="299720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0"/>
              <a:t>7</a:t>
            </a:r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>
            <a:off x="1258888" y="2924175"/>
            <a:ext cx="649287" cy="744538"/>
          </a:xfrm>
          <a:prstGeom prst="star4">
            <a:avLst>
              <a:gd name="adj" fmla="val 22319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1981200" y="2997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2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2438400" y="29972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=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895600" y="2997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9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4038600" y="304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2400" i="0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755650" y="40767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9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1403350" y="3933825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i="0"/>
              <a:t>_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838200" y="4902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6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1371600" y="49022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+</a:t>
            </a:r>
          </a:p>
        </p:txBody>
      </p:sp>
      <p:sp>
        <p:nvSpPr>
          <p:cNvPr id="12308" name="AutoShape 21"/>
          <p:cNvSpPr>
            <a:spLocks noChangeArrowheads="1"/>
          </p:cNvSpPr>
          <p:nvPr/>
        </p:nvSpPr>
        <p:spPr bwMode="auto">
          <a:xfrm>
            <a:off x="1763713" y="4797425"/>
            <a:ext cx="792162" cy="792163"/>
          </a:xfrm>
          <a:prstGeom prst="star4">
            <a:avLst>
              <a:gd name="adj" fmla="val 22319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2590800" y="49022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=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2971800" y="4902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6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2124075" y="40259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9</a:t>
            </a:r>
          </a:p>
        </p:txBody>
      </p:sp>
      <p:sp>
        <p:nvSpPr>
          <p:cNvPr id="205849" name="WordArt 25"/>
          <p:cNvSpPr>
            <a:spLocks noChangeArrowheads="1" noChangeShapeType="1" noTextEdit="1"/>
          </p:cNvSpPr>
          <p:nvPr/>
        </p:nvSpPr>
        <p:spPr bwMode="auto">
          <a:xfrm>
            <a:off x="2843213" y="476250"/>
            <a:ext cx="39560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7001"/>
                      </a:srgbClr>
                    </a:gs>
                    <a:gs pos="50000">
                      <a:srgbClr val="FF6600"/>
                    </a:gs>
                    <a:gs pos="100000">
                      <a:srgbClr val="FFFF00">
                        <a:alpha val="57001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Ребусы:</a:t>
            </a:r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>
            <a:off x="7956550" y="544512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/>
              <a:t>+</a:t>
            </a: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6443663" y="37893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/>
              <a:t>+</a:t>
            </a:r>
          </a:p>
        </p:txBody>
      </p:sp>
      <p:sp>
        <p:nvSpPr>
          <p:cNvPr id="12317" name="Text Box 28"/>
          <p:cNvSpPr txBox="1">
            <a:spLocks noChangeArrowheads="1"/>
          </p:cNvSpPr>
          <p:nvPr/>
        </p:nvSpPr>
        <p:spPr bwMode="auto">
          <a:xfrm>
            <a:off x="6084888" y="55895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/>
              <a:t>+</a:t>
            </a:r>
          </a:p>
        </p:txBody>
      </p:sp>
      <p:sp>
        <p:nvSpPr>
          <p:cNvPr id="12318" name="Text Box 29"/>
          <p:cNvSpPr txBox="1">
            <a:spLocks noChangeArrowheads="1"/>
          </p:cNvSpPr>
          <p:nvPr/>
        </p:nvSpPr>
        <p:spPr bwMode="auto">
          <a:xfrm>
            <a:off x="5632450" y="23669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i="0"/>
              <a:t>&gt;</a:t>
            </a:r>
            <a:endParaRPr lang="ru-RU" sz="2400" b="1" i="0"/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8151813" y="20081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/>
              <a:t>0</a:t>
            </a:r>
          </a:p>
        </p:txBody>
      </p:sp>
      <p:sp>
        <p:nvSpPr>
          <p:cNvPr id="12320" name="Text Box 31"/>
          <p:cNvSpPr txBox="1">
            <a:spLocks noChangeArrowheads="1"/>
          </p:cNvSpPr>
          <p:nvPr/>
        </p:nvSpPr>
        <p:spPr bwMode="auto">
          <a:xfrm>
            <a:off x="4356100" y="6092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0"/>
              <a:t>0</a:t>
            </a:r>
          </a:p>
        </p:txBody>
      </p:sp>
      <p:sp>
        <p:nvSpPr>
          <p:cNvPr id="12321" name="AutoShape 32"/>
          <p:cNvSpPr>
            <a:spLocks noChangeArrowheads="1"/>
          </p:cNvSpPr>
          <p:nvPr/>
        </p:nvSpPr>
        <p:spPr bwMode="auto">
          <a:xfrm>
            <a:off x="5219700" y="2205038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2" name="AutoShape 33"/>
          <p:cNvSpPr>
            <a:spLocks noChangeArrowheads="1"/>
          </p:cNvSpPr>
          <p:nvPr/>
        </p:nvSpPr>
        <p:spPr bwMode="auto">
          <a:xfrm>
            <a:off x="7812088" y="1773238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3" name="AutoShape 34"/>
          <p:cNvSpPr>
            <a:spLocks noChangeArrowheads="1"/>
          </p:cNvSpPr>
          <p:nvPr/>
        </p:nvSpPr>
        <p:spPr bwMode="auto">
          <a:xfrm>
            <a:off x="7667625" y="5157788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4" name="AutoShape 35"/>
          <p:cNvSpPr>
            <a:spLocks noChangeArrowheads="1"/>
          </p:cNvSpPr>
          <p:nvPr/>
        </p:nvSpPr>
        <p:spPr bwMode="auto">
          <a:xfrm>
            <a:off x="6156325" y="3573463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5" name="AutoShape 36"/>
          <p:cNvSpPr>
            <a:spLocks noChangeArrowheads="1"/>
          </p:cNvSpPr>
          <p:nvPr/>
        </p:nvSpPr>
        <p:spPr bwMode="auto">
          <a:xfrm>
            <a:off x="5795963" y="5300663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AutoShape 37"/>
          <p:cNvSpPr>
            <a:spLocks noChangeArrowheads="1"/>
          </p:cNvSpPr>
          <p:nvPr/>
        </p:nvSpPr>
        <p:spPr bwMode="auto">
          <a:xfrm>
            <a:off x="4140200" y="5805488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7" name="Text Box 38"/>
          <p:cNvSpPr txBox="1">
            <a:spLocks noChangeArrowheads="1"/>
          </p:cNvSpPr>
          <p:nvPr/>
        </p:nvSpPr>
        <p:spPr bwMode="auto">
          <a:xfrm>
            <a:off x="2411413" y="42830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466975" y="4011613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 b="1" i="0"/>
              <a:t>=</a:t>
            </a:r>
          </a:p>
        </p:txBody>
      </p:sp>
      <p:sp>
        <p:nvSpPr>
          <p:cNvPr id="205865" name="Text Box 41"/>
          <p:cNvSpPr txBox="1">
            <a:spLocks noChangeArrowheads="1"/>
          </p:cNvSpPr>
          <p:nvPr/>
        </p:nvSpPr>
        <p:spPr bwMode="auto">
          <a:xfrm>
            <a:off x="9251950" y="649128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0"/>
              <a:t>0</a:t>
            </a:r>
          </a:p>
        </p:txBody>
      </p:sp>
      <p:sp>
        <p:nvSpPr>
          <p:cNvPr id="1233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331" name="Picture 45" descr="8e6824e6fa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3068638"/>
            <a:ext cx="1412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05435 C -0.06719 -0.07586 -0.07986 -0.09482 -0.09167 -0.11309 C -0.11667 -0.15171 -0.12969 -0.17044 -0.16406 -0.19357 C -0.17691 -0.20236 -0.19028 -0.21045 -0.2033 -0.21855 C -0.20816 -0.22155 -0.21076 -0.22294 -0.21371 -0.2278 C -0.21562 -0.23127 -0.21944 -0.23844 -0.21944 -0.23821 C -0.24392 -0.22479 -0.275 -0.24538 -0.29896 -0.25532 C -0.31233 -0.26665 -0.32726 -0.27475 -0.34045 -0.28631 C -0.35781 -0.30157 -0.37135 -0.31822 -0.38906 -0.33256 C -0.39097 -0.33418 -0.39358 -0.33395 -0.39583 -0.33418 C -0.40816 -0.33603 -0.42049 -0.33719 -0.43264 -0.33881 C -0.46684 -0.34945 -0.50156 -0.36471 -0.53177 -0.38853 C -0.54549 -0.39917 -0.55694 -0.41397 -0.57205 -0.42091 C -0.57639 -0.41906 -0.57951 -0.41559 -0.58368 -0.41328 C -0.58941 -0.41004 -0.59149 -0.41004 -0.59757 -0.40865 C -0.60868 -0.40911 -0.61996 -0.40842 -0.6309 -0.41027 C -0.63611 -0.41119 -0.6401 -0.41628 -0.64462 -0.41929 C -0.65694 -0.42692 -0.66962 -0.43478 -0.68055 -0.44565 C -0.68628 -0.45768 -0.6934 -0.46878 -0.70226 -0.47664 C -0.70451 -0.4852 -0.70694 -0.49306 -0.71163 -0.49977 C -0.71458 -0.50393 -0.71302 -0.50278 -0.71736 -0.50463 C -0.71858 -0.50509 -0.72066 -0.50578 -0.72066 -0.50578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05621 C 0.02795 -0.05852 0.02569 -0.06176 0.02274 -0.06384 C 0.01233 -0.07101 -0.01181 -0.07217 -0.02274 -0.07309 C -0.05538 -0.0798 -0.08872 -0.07494 -0.12153 -0.07309 C -0.1658 -0.06777 -0.14826 -0.06939 -0.23785 -0.07309 C -0.24948 -0.07356 -0.26007 -0.08813 -0.27153 -0.08859 C -0.29514 -0.08952 -0.31875 -0.08975 -0.34236 -0.09021 C -0.34965 -0.09183 -0.37361 -0.09623 -0.38195 -0.09946 C -0.38941 -0.10224 -0.38976 -0.10687 -0.39705 -0.10872 C -0.4158 -0.10687 -0.4342 -0.1027 -0.45295 -0.10108 C -0.46493 -0.099 -0.47691 -0.09692 -0.48889 -0.09484 C -0.50035 -0.096 -0.51007 -0.09831 -0.52153 -0.09946 C -0.52639 -0.10178 -0.53073 -0.1071 -0.53438 -0.11196 C -0.53472 -0.11358 -0.53438 -0.11589 -0.53542 -0.11658 C -0.53646 -0.11728 -0.53767 -0.11519 -0.53889 -0.11496 C -0.54601 -0.11311 -0.54792 -0.11358 -0.55521 -0.11358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47 0.58094 C -0.48229 0.46369 -0.56077 0.3462 -0.59202 0.29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0518E-7 C -0.0651 0.00347 -0.13107 0.00902 -0.19583 -0.00254 C -0.20382 -0.00694 -0.21059 -0.01249 -0.21909 -0.01388 C -0.22864 -0.02174 -0.2427 -0.02428 -0.25382 -0.02567 C -0.26302 -0.02868 -0.27152 -0.03492 -0.2809 -0.037 C -0.28541 -0.0407 -0.29027 -0.03955 -0.29479 -0.04232 C -0.30347 -0.04741 -0.30989 -0.05019 -0.31909 -0.05273 C -0.34895 -0.05111 -0.37135 -0.0488 -0.3993 -0.04995 C -0.40034 -0.05134 -0.40121 -0.05273 -0.40243 -0.05389 C -0.40312 -0.05458 -0.40434 -0.05412 -0.40503 -0.05504 C -0.40642 -0.05666 -0.40659 -0.05897 -0.40781 -0.06036 C -0.40989 -0.06267 -0.41163 -0.06406 -0.41354 -0.06545 C -0.41354 -0.06522 -0.4217 -0.07655 -0.42378 -0.07979 C -0.42725 -0.08441 -0.43298 -0.08881 -0.4368 -0.09366 C -0.44809 -0.108 -0.45868 -0.1235 -0.4684 -0.14015 C -0.47986 -0.15911 -0.45989 -0.12581 -0.47413 -0.15402 C -0.47569 -0.15703 -0.47812 -0.15911 -0.47986 -0.16189 C -0.49479 -0.18848 -0.5118 -0.22895 -0.53854 -0.23474 C -0.5559 -0.24352 -0.57448 -0.2389 -0.5927 -0.23636 C -0.59739 -0.23427 -0.60086 -0.23104 -0.60573 -0.22965 C -0.6118 -0.2234 -0.61857 -0.22225 -0.62534 -0.21832 C -0.63229 -0.21392 -0.63645 -0.21092 -0.64409 -0.2093 C -0.65416 -0.2019 -0.66475 -0.19403 -0.67586 -0.19126 C -0.68246 -0.18594 -0.69461 -0.17576 -0.70191 -0.17368 C -0.70729 -0.16721 -0.71024 -0.16536 -0.71684 -0.16327 C -0.72239 -0.15865 -0.72812 -0.15449 -0.73454 -0.1531 C -0.74097 -0.14662 -0.74843 -0.14662 -0.75607 -0.14524 C -0.76701 -0.14847 -0.77361 -0.15819 -0.78142 -0.16836 C -0.78507 -0.17276 -0.78385 -0.16883 -0.78784 -0.17461 C -0.7901 -0.17761 -0.79166 -0.18108 -0.7934 -0.18478 C -0.79461 -0.18756 -0.79704 -0.19265 -0.79704 -0.19241 C -0.79913 -0.20305 -0.79809 -0.19588 -0.79809 -0.21439 " pathEditMode="relative" rAng="0" ptsTypes="fffffffffffffffffffffffffffffffA">
                                      <p:cBhvr>
                                        <p:cTn id="18" dur="2000" fill="hold"/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0" grpId="0"/>
      <p:bldP spid="205851" grpId="0"/>
      <p:bldP spid="20586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376</Words>
  <Application>Microsoft Office PowerPoint</Application>
  <PresentationFormat>Экран (4:3)</PresentationFormat>
  <Paragraphs>205</Paragraphs>
  <Slides>25</Slides>
  <Notes>0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</vt:lpstr>
      <vt:lpstr>Georgia</vt:lpstr>
      <vt:lpstr>Оформление по умолчанию</vt:lpstr>
      <vt:lpstr>Сеть</vt:lpstr>
      <vt:lpstr>Тема урока: Задачи на сравнение. </vt:lpstr>
      <vt:lpstr>Слайд 2</vt:lpstr>
      <vt:lpstr>Слайд 3</vt:lpstr>
      <vt:lpstr>Слайд 4</vt:lpstr>
      <vt:lpstr>Запиши числа в порядке их уменьшения.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Киреевы</dc:creator>
  <cp:lastModifiedBy>User</cp:lastModifiedBy>
  <cp:revision>100</cp:revision>
  <dcterms:created xsi:type="dcterms:W3CDTF">2007-03-14T15:28:28Z</dcterms:created>
  <dcterms:modified xsi:type="dcterms:W3CDTF">2012-04-04T05:18:21Z</dcterms:modified>
</cp:coreProperties>
</file>