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90" r:id="rId2"/>
    <p:sldId id="257" r:id="rId3"/>
    <p:sldId id="291" r:id="rId4"/>
    <p:sldId id="292" r:id="rId5"/>
    <p:sldId id="293" r:id="rId6"/>
    <p:sldId id="299" r:id="rId7"/>
    <p:sldId id="302" r:id="rId8"/>
    <p:sldId id="303" r:id="rId9"/>
    <p:sldId id="301" r:id="rId10"/>
    <p:sldId id="300" r:id="rId11"/>
    <p:sldId id="298" r:id="rId12"/>
    <p:sldId id="297" r:id="rId13"/>
    <p:sldId id="296" r:id="rId14"/>
    <p:sldId id="304" r:id="rId15"/>
    <p:sldId id="295" r:id="rId16"/>
    <p:sldId id="294" r:id="rId17"/>
    <p:sldId id="309" r:id="rId18"/>
    <p:sldId id="308" r:id="rId19"/>
    <p:sldId id="307" r:id="rId20"/>
    <p:sldId id="306" r:id="rId21"/>
    <p:sldId id="305" r:id="rId22"/>
    <p:sldId id="310" r:id="rId23"/>
    <p:sldId id="311" r:id="rId24"/>
    <p:sldId id="312" r:id="rId25"/>
    <p:sldId id="328" r:id="rId26"/>
    <p:sldId id="327" r:id="rId27"/>
    <p:sldId id="326" r:id="rId28"/>
    <p:sldId id="325" r:id="rId29"/>
    <p:sldId id="324" r:id="rId30"/>
    <p:sldId id="323" r:id="rId31"/>
    <p:sldId id="322" r:id="rId32"/>
    <p:sldId id="321" r:id="rId33"/>
    <p:sldId id="320" r:id="rId34"/>
    <p:sldId id="319" r:id="rId35"/>
    <p:sldId id="318" r:id="rId36"/>
    <p:sldId id="317" r:id="rId37"/>
    <p:sldId id="316" r:id="rId38"/>
    <p:sldId id="315" r:id="rId39"/>
    <p:sldId id="314" r:id="rId40"/>
    <p:sldId id="330" r:id="rId41"/>
    <p:sldId id="288" r:id="rId42"/>
    <p:sldId id="313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CC"/>
    <a:srgbClr val="CC0099"/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5760-404A-4901-9278-97DBC06FC30A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1789-5FC7-493C-964C-940C9F3F3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B8E25-B335-45E9-8121-C668EB0A6A64}" type="slidenum">
              <a:rPr lang="ru-RU"/>
              <a:pPr/>
              <a:t>2</a:t>
            </a:fld>
            <a:endParaRPr 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ltGray">
          <a:xfrm>
            <a:off x="0" y="4953000"/>
            <a:ext cx="9144000" cy="1600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white">
          <a:xfrm>
            <a:off x="228600" y="5181600"/>
            <a:ext cx="8667750" cy="120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i="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21865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121866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7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187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E01B8D-4D68-4A8A-94CF-3F0AF4115A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newsflash/>
    <p:sndAc>
      <p:stSnd>
        <p:snd r:embed="rId1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83F2-3F0C-4646-A6BA-5824E61B9E73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23A7-6FAA-4847-91D0-DA35B7D24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286000" y="1643050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Таблица </a:t>
            </a:r>
          </a:p>
          <a:p>
            <a:pPr algn="ctr"/>
            <a:r>
              <a:rPr lang="ru-RU" sz="44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990000">
                      <a:alpha val="50000"/>
                    </a:srgbClr>
                  </a:outerShdw>
                </a:effectLst>
                <a:latin typeface="Impact"/>
              </a:rPr>
              <a:t>умножения и деления на6</a:t>
            </a:r>
            <a:endParaRPr lang="ru-RU" sz="4400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990000">
                    <a:alpha val="50000"/>
                  </a:srgbClr>
                </a:outerShdw>
              </a:effectLst>
              <a:latin typeface="Impact"/>
            </a:endParaRPr>
          </a:p>
        </p:txBody>
      </p:sp>
      <p:pic>
        <p:nvPicPr>
          <p:cNvPr id="6" name="Picture 4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000504"/>
            <a:ext cx="1414466" cy="1227835"/>
          </a:xfrm>
          <a:prstGeom prst="rect">
            <a:avLst/>
          </a:prstGeom>
          <a:noFill/>
        </p:spPr>
      </p:pic>
      <p:pic>
        <p:nvPicPr>
          <p:cNvPr id="7" name="Picture 4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357694"/>
            <a:ext cx="1414466" cy="122783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928926" y="4000504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Презентацию выполнила: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 Кантемировской  СОШ №2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 action="ppaction://hlinksldjump">
                  <a:snd r:embed="rId5" name="chimes.wav" builtIn="1"/>
                </a:hlinkClick>
              </a:rPr>
              <a:t>Лихотина Е.В.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Управляющая кнопка: далее 8">
            <a:hlinkClick r:id="rId4" action="ppaction://hlinksldjump" highlightClick="1"/>
          </p:cNvPr>
          <p:cNvSpPr/>
          <p:nvPr/>
        </p:nvSpPr>
        <p:spPr>
          <a:xfrm>
            <a:off x="7286644" y="6143644"/>
            <a:ext cx="100013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643174" y="1928802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en-US" sz="12600" dirty="0" smtClean="0">
                <a:solidFill>
                  <a:srgbClr val="CC0099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CC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643174" y="1785926"/>
            <a:ext cx="2595582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rgbClr val="00FFCC"/>
                </a:solidFill>
              </a:rPr>
              <a:t>· </a:t>
            </a:r>
            <a:r>
              <a:rPr lang="ru-RU" sz="12600" b="1" cap="all" spc="0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ru-RU" sz="12600" b="1" cap="all" spc="0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857488" y="2143116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r>
              <a:rPr lang="en-US" sz="12600" dirty="0" smtClean="0">
                <a:solidFill>
                  <a:srgbClr val="FF00FF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FF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643174" y="2143116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r>
              <a:rPr lang="en-US" sz="12600" dirty="0" smtClean="0">
                <a:solidFill>
                  <a:srgbClr val="C00000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00298" y="2143116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2600" dirty="0" smtClean="0">
                <a:solidFill>
                  <a:srgbClr val="00B0F0"/>
                </a:solidFill>
              </a:rPr>
              <a:t>·</a:t>
            </a:r>
            <a:r>
              <a:rPr lang="en-US" sz="1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endParaRPr lang="ru-RU" sz="12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71736" y="2071678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r>
              <a:rPr lang="en-US" sz="12600" dirty="0" smtClean="0">
                <a:solidFill>
                  <a:srgbClr val="FFC000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" action="ppaction://hlinkshowjump?jump=nextslide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4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4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2071678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r>
              <a:rPr lang="en-US" sz="12600" dirty="0" smtClean="0">
                <a:solidFill>
                  <a:srgbClr val="C00000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71736" y="1928802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r>
              <a:rPr lang="en-US" sz="12600" dirty="0" smtClean="0">
                <a:solidFill>
                  <a:srgbClr val="7030A0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643174" y="2071678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chemeClr val="accent2">
                    <a:lumMod val="50000"/>
                  </a:schemeClr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126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643174" y="1928802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r>
              <a:rPr lang="en-US" sz="12600" dirty="0" smtClean="0">
                <a:solidFill>
                  <a:schemeClr val="accent6">
                    <a:lumMod val="50000"/>
                  </a:schemeClr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туч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4523409" cy="6765191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298"/>
            <a:ext cx="7977214" cy="5226065"/>
          </a:xfrm>
        </p:spPr>
        <p:txBody>
          <a:bodyPr>
            <a:normAutofit/>
          </a:bodyPr>
          <a:lstStyle/>
          <a:p>
            <a:pPr algn="ctr"/>
            <a:endParaRPr lang="ru-RU" sz="101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/>
        </p:nvSpPr>
        <p:spPr>
          <a:xfrm>
            <a:off x="1940715" y="835811"/>
            <a:ext cx="5262570" cy="518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</a:rPr>
              <a:t>Обидно,               но вы ошиблись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</a:rPr>
              <a:t>!</a:t>
            </a:r>
            <a:endParaRPr lang="ru-RU" sz="101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pic>
        <p:nvPicPr>
          <p:cNvPr id="6" name="Picture 2" descr="C:\мама\Мои рисунки\аниме  насекомые,слоны,крокодилы\Рисунок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035309">
            <a:off x="222369" y="4193840"/>
            <a:ext cx="1754484" cy="14180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1928802"/>
            <a:ext cx="3780202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</a:t>
            </a:r>
            <a:r>
              <a:rPr lang="en-US" sz="12600" dirty="0" smtClean="0">
                <a:solidFill>
                  <a:srgbClr val="FFFF00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71736" y="2071678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chemeClr val="bg2">
                    <a:lumMod val="50000"/>
                  </a:schemeClr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126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71736" y="2000240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6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sz="1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chemeClr val="accent4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" action="ppaction://hlinkshowjump?jump=nextslide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4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4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1785926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60</a:t>
            </a:r>
            <a:r>
              <a:rPr lang="en-US" sz="12600" dirty="0" smtClean="0">
                <a:solidFill>
                  <a:srgbClr val="92D050"/>
                </a:solidFill>
              </a:rPr>
              <a:t> </a:t>
            </a:r>
            <a:r>
              <a:rPr lang="ru-RU" sz="12600" dirty="0" smtClean="0">
                <a:solidFill>
                  <a:srgbClr val="92D050"/>
                </a:solidFill>
              </a:rPr>
              <a:t>:</a:t>
            </a:r>
            <a:r>
              <a:rPr lang="en-US" sz="12600" dirty="0" smtClean="0">
                <a:solidFill>
                  <a:srgbClr val="92D05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71736" y="2071678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rgbClr val="7030A0"/>
                </a:solidFill>
              </a:rPr>
              <a:t> </a:t>
            </a:r>
            <a:r>
              <a:rPr lang="ru-RU" sz="12600" dirty="0" smtClean="0">
                <a:solidFill>
                  <a:srgbClr val="7030A0"/>
                </a:solidFill>
              </a:rPr>
              <a:t>:</a:t>
            </a:r>
            <a:r>
              <a:rPr lang="en-US" sz="12600" dirty="0" smtClean="0">
                <a:solidFill>
                  <a:srgbClr val="7030A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126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285984" y="1857364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54</a:t>
            </a:r>
            <a:r>
              <a:rPr lang="en-US" sz="12600" dirty="0" smtClean="0">
                <a:solidFill>
                  <a:srgbClr val="FF0000"/>
                </a:solidFill>
              </a:rPr>
              <a:t> </a:t>
            </a:r>
            <a:r>
              <a:rPr lang="ru-RU" sz="12600" dirty="0" smtClean="0">
                <a:solidFill>
                  <a:srgbClr val="FF0000"/>
                </a:solidFill>
              </a:rPr>
              <a:t>:</a:t>
            </a:r>
            <a:r>
              <a:rPr lang="en-US" sz="12600" dirty="0" smtClean="0">
                <a:solidFill>
                  <a:srgbClr val="FF000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endParaRPr lang="ru-RU" sz="126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428860" y="1785926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12</a:t>
            </a:r>
            <a:r>
              <a:rPr lang="en-US" sz="12600" dirty="0" smtClean="0">
                <a:solidFill>
                  <a:srgbClr val="92D050"/>
                </a:solidFill>
              </a:rPr>
              <a:t> </a:t>
            </a:r>
            <a:r>
              <a:rPr lang="ru-RU" sz="12600" dirty="0" smtClean="0">
                <a:solidFill>
                  <a:srgbClr val="92D050"/>
                </a:solidFill>
              </a:rPr>
              <a:t>:</a:t>
            </a:r>
            <a:r>
              <a:rPr lang="en-US" sz="12600" dirty="0" smtClean="0">
                <a:solidFill>
                  <a:srgbClr val="92D05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428860" y="1714488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48</a:t>
            </a:r>
            <a:r>
              <a:rPr lang="en-US" sz="1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1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ru-RU" sz="12600" b="1" cap="all" spc="0" dirty="0">
              <a:ln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285984" y="2000240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</a:t>
            </a:r>
            <a:r>
              <a:rPr lang="en-US" sz="1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600" dirty="0" smtClean="0">
                <a:solidFill>
                  <a:srgbClr val="00B0F0"/>
                </a:solidFill>
              </a:rPr>
              <a:t>:</a:t>
            </a:r>
            <a:r>
              <a:rPr lang="en-US" sz="1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71736" y="2000240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30</a:t>
            </a:r>
            <a:r>
              <a:rPr lang="en-US" sz="12600" dirty="0" smtClean="0">
                <a:solidFill>
                  <a:srgbClr val="00FFCC"/>
                </a:solidFill>
              </a:rPr>
              <a:t> </a:t>
            </a:r>
            <a:r>
              <a:rPr lang="ru-RU" sz="12600" dirty="0" smtClean="0">
                <a:solidFill>
                  <a:srgbClr val="00FFCC"/>
                </a:solidFill>
              </a:rPr>
              <a:t>:</a:t>
            </a:r>
            <a:r>
              <a:rPr lang="en-US" sz="12600" dirty="0" smtClean="0">
                <a:solidFill>
                  <a:srgbClr val="00FFCC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12600" b="1" cap="all" spc="0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000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3382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764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30146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528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910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5292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3674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2056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8043834" y="60960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1857364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2600" dirty="0" smtClean="0">
                <a:solidFill>
                  <a:srgbClr val="00B0F0"/>
                </a:solidFill>
              </a:rPr>
              <a:t>·</a:t>
            </a:r>
            <a:r>
              <a:rPr lang="en-US" sz="12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1928802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24</a:t>
            </a:r>
            <a:r>
              <a:rPr lang="en-US" sz="12600" dirty="0" smtClean="0">
                <a:solidFill>
                  <a:srgbClr val="00CC00"/>
                </a:solidFill>
              </a:rPr>
              <a:t> </a:t>
            </a:r>
            <a:r>
              <a:rPr lang="ru-RU" sz="12600" dirty="0" smtClean="0">
                <a:solidFill>
                  <a:srgbClr val="00CC00"/>
                </a:solidFill>
              </a:rPr>
              <a:t>:</a:t>
            </a:r>
            <a:r>
              <a:rPr lang="en-US" sz="12600" dirty="0" smtClean="0">
                <a:solidFill>
                  <a:srgbClr val="00CC0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00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428860" y="2071678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30</a:t>
            </a:r>
            <a:r>
              <a:rPr lang="en-US" sz="12600" dirty="0" smtClean="0">
                <a:solidFill>
                  <a:srgbClr val="CC0099"/>
                </a:solidFill>
              </a:rPr>
              <a:t> </a:t>
            </a:r>
            <a:r>
              <a:rPr lang="ru-RU" sz="12600" dirty="0" smtClean="0">
                <a:solidFill>
                  <a:srgbClr val="CC0099"/>
                </a:solidFill>
              </a:rPr>
              <a:t>:</a:t>
            </a:r>
            <a:r>
              <a:rPr lang="en-US" sz="12600" dirty="0" smtClean="0">
                <a:solidFill>
                  <a:srgbClr val="CC0099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CC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1928802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42</a:t>
            </a:r>
            <a:r>
              <a:rPr lang="en-US" sz="12600" dirty="0" smtClean="0"/>
              <a:t> </a:t>
            </a:r>
            <a:r>
              <a:rPr lang="ru-RU" sz="12600" dirty="0" smtClean="0"/>
              <a:t>:</a:t>
            </a:r>
            <a:r>
              <a:rPr lang="en-US" sz="12600" dirty="0" smtClean="0"/>
              <a:t> </a:t>
            </a:r>
            <a:r>
              <a:rPr lang="ru-RU" sz="126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  <a:endParaRPr lang="ru-RU" sz="126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285984" y="1857364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36</a:t>
            </a:r>
            <a:r>
              <a:rPr lang="en-US" sz="12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6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12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00298" y="1928802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42</a:t>
            </a:r>
            <a:r>
              <a:rPr lang="en-US" sz="12600" dirty="0" smtClean="0">
                <a:solidFill>
                  <a:srgbClr val="FF00FF"/>
                </a:solidFill>
              </a:rPr>
              <a:t> </a:t>
            </a:r>
            <a:r>
              <a:rPr lang="ru-RU" sz="12600" dirty="0" smtClean="0">
                <a:solidFill>
                  <a:srgbClr val="FF00FF"/>
                </a:solidFill>
              </a:rPr>
              <a:t>:</a:t>
            </a:r>
            <a:r>
              <a:rPr lang="en-US" sz="12600" dirty="0" smtClean="0">
                <a:solidFill>
                  <a:srgbClr val="FF00FF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FF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FF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143108" y="2285992"/>
            <a:ext cx="4624984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60</a:t>
            </a:r>
            <a:r>
              <a:rPr lang="en-US" sz="12600" dirty="0" smtClean="0">
                <a:solidFill>
                  <a:srgbClr val="00FFCC"/>
                </a:solidFill>
              </a:rPr>
              <a:t> </a:t>
            </a:r>
            <a:r>
              <a:rPr lang="ru-RU" sz="12600" dirty="0" smtClean="0">
                <a:solidFill>
                  <a:srgbClr val="00FFCC"/>
                </a:solidFill>
              </a:rPr>
              <a:t>:</a:t>
            </a:r>
            <a:r>
              <a:rPr lang="en-US" sz="12600" dirty="0" smtClean="0">
                <a:solidFill>
                  <a:srgbClr val="00FFCC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</a:t>
            </a:r>
            <a:endParaRPr lang="ru-RU" sz="12600" b="1" cap="all" spc="0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2143116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24</a:t>
            </a:r>
            <a:r>
              <a:rPr lang="en-US" sz="12600" dirty="0" smtClean="0">
                <a:solidFill>
                  <a:srgbClr val="00CC00"/>
                </a:solidFill>
              </a:rPr>
              <a:t> </a:t>
            </a:r>
            <a:r>
              <a:rPr lang="ru-RU" sz="12600" dirty="0" smtClean="0">
                <a:solidFill>
                  <a:srgbClr val="00CC00"/>
                </a:solidFill>
              </a:rPr>
              <a:t>:</a:t>
            </a:r>
            <a:r>
              <a:rPr lang="en-US" sz="12600" dirty="0" smtClean="0">
                <a:solidFill>
                  <a:srgbClr val="00CC0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ru-RU" sz="12600" b="1" cap="all" spc="0" dirty="0">
              <a:ln/>
              <a:solidFill>
                <a:srgbClr val="00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1928802"/>
            <a:ext cx="3440365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FF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48</a:t>
            </a:r>
            <a:r>
              <a:rPr lang="ru-RU" sz="12600" dirty="0" smtClean="0">
                <a:solidFill>
                  <a:srgbClr val="FF3300"/>
                </a:solidFill>
              </a:rPr>
              <a:t>:</a:t>
            </a:r>
            <a:r>
              <a:rPr lang="en-US" sz="12600" dirty="0" smtClean="0">
                <a:solidFill>
                  <a:srgbClr val="FF330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FF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FF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143108" y="2143116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</a:t>
            </a:r>
            <a:r>
              <a:rPr lang="en-US" sz="12600" dirty="0" smtClean="0">
                <a:solidFill>
                  <a:srgbClr val="CC0099"/>
                </a:solidFill>
              </a:rPr>
              <a:t> </a:t>
            </a:r>
            <a:r>
              <a:rPr lang="ru-RU" sz="12600" dirty="0" smtClean="0">
                <a:solidFill>
                  <a:srgbClr val="CC0099"/>
                </a:solidFill>
              </a:rPr>
              <a:t>:</a:t>
            </a:r>
            <a:r>
              <a:rPr lang="en-US" sz="12600" dirty="0" smtClean="0">
                <a:solidFill>
                  <a:srgbClr val="CC0099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CC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12600" b="1" cap="all" spc="0" dirty="0">
              <a:ln/>
              <a:solidFill>
                <a:srgbClr val="CC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357422" y="2143116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54</a:t>
            </a:r>
            <a:r>
              <a:rPr lang="en-US" sz="12600" dirty="0" smtClean="0">
                <a:solidFill>
                  <a:srgbClr val="00CC00"/>
                </a:solidFill>
              </a:rPr>
              <a:t> </a:t>
            </a:r>
            <a:r>
              <a:rPr lang="ru-RU" sz="12600" dirty="0" smtClean="0">
                <a:solidFill>
                  <a:srgbClr val="00CC00"/>
                </a:solidFill>
              </a:rPr>
              <a:t>:</a:t>
            </a:r>
            <a:r>
              <a:rPr lang="en-US" sz="12600" dirty="0" smtClean="0">
                <a:solidFill>
                  <a:srgbClr val="00CC00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00CC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rgbClr val="00CC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3071802" y="2714620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chemeClr val="bg2">
                    <a:lumMod val="50000"/>
                  </a:schemeClr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126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000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3382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1764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30146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8528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910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5292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3674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205634" y="6096000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8043834" y="6096000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428860" y="2214554"/>
            <a:ext cx="3805850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12</a:t>
            </a:r>
            <a:r>
              <a:rPr lang="en-US" sz="12600" dirty="0" smtClean="0">
                <a:solidFill>
                  <a:srgbClr val="00FFCC"/>
                </a:solidFill>
              </a:rPr>
              <a:t> </a:t>
            </a:r>
            <a:r>
              <a:rPr lang="ru-RU" sz="12600" dirty="0" smtClean="0">
                <a:solidFill>
                  <a:srgbClr val="00FFCC"/>
                </a:solidFill>
              </a:rPr>
              <a:t>:</a:t>
            </a:r>
            <a:r>
              <a:rPr lang="en-US" sz="12600" dirty="0" smtClean="0">
                <a:solidFill>
                  <a:srgbClr val="00FFCC"/>
                </a:solidFill>
              </a:rPr>
              <a:t> </a:t>
            </a:r>
            <a:r>
              <a:rPr lang="ru-RU" sz="12600" b="1" cap="all" spc="0" dirty="0" smtClean="0">
                <a:ln/>
                <a:solidFill>
                  <a:srgbClr val="00FF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12600" b="1" cap="all" spc="0" dirty="0">
              <a:ln/>
              <a:solidFill>
                <a:srgbClr val="00FF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 descr="Картинка 21 из 71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-249524"/>
            <a:ext cx="3500430" cy="305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7" name="Рисунок 14" descr="post-207850-126698707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4346" y="0"/>
            <a:ext cx="2467017" cy="265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857356" y="2000240"/>
            <a:ext cx="464347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 запомнили </a:t>
            </a:r>
          </a:p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таблицу </a:t>
            </a:r>
          </a:p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умножения</a:t>
            </a:r>
          </a:p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деления на </a:t>
            </a: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  <p:sndAc>
      <p:endSnd/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2643174" y="1857364"/>
            <a:ext cx="4137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Презентацию выполнила: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26" name="Рисунок 14" descr="post-207850-126698707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85776"/>
            <a:ext cx="2467017" cy="265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1071538" y="6143644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8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71736" y="550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Рисунки с сайта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http://images.yandex.ru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71604" y="2643182"/>
            <a:ext cx="5212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Лихотина Елена Васильевна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00298" y="2071678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r>
              <a:rPr lang="en-US" sz="12600" dirty="0" smtClean="0">
                <a:solidFill>
                  <a:schemeClr val="accent2">
                    <a:lumMod val="75000"/>
                  </a:schemeClr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643174" y="2143116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chemeClr val="accent6">
                    <a:lumMod val="75000"/>
                  </a:schemeClr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ru-RU" sz="12600" b="1" cap="all" spc="0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500298" y="2214554"/>
            <a:ext cx="3780202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rgbClr val="FFC000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</a:t>
            </a:r>
            <a:endParaRPr lang="ru-RU" sz="126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5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" action="ppaction://hlinkshowjump?jump=nextslide" highlightClick="1">
              <a:snd r:embed="rId6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643174" y="2071678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r>
              <a:rPr lang="en-US" sz="12600" dirty="0" smtClean="0">
                <a:solidFill>
                  <a:schemeClr val="tx2">
                    <a:lumMod val="50000"/>
                  </a:schemeClr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12600" b="1" cap="all" spc="0" dirty="0">
              <a:ln/>
              <a:solidFill>
                <a:schemeClr val="tx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" action="ppaction://hlinkshowjump?jump=nextslide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3" action="ppaction://hlinksldjump" highlightClick="1">
              <a:snd r:embed="rId4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3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714612" y="2143116"/>
            <a:ext cx="2988319" cy="20774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26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sz="12600" dirty="0" smtClean="0">
                <a:solidFill>
                  <a:srgbClr val="00B050"/>
                </a:solidFill>
              </a:rPr>
              <a:t> · </a:t>
            </a:r>
            <a:r>
              <a:rPr lang="ru-RU" sz="126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126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AutoShape 3">
            <a:hlinkClick r:id="" action="ppaction://hlinkshowjump?jump=nextslide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28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4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1266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AutoShape 5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104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18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AutoShape 6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943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24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utoShape 7">
            <a:hlinkClick r:id="rId4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37813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utoShape 8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46195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36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utoShape 9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54577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AutoShape 10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62959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48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AutoShape 11">
            <a:hlinkClick r:id="rId4" action="ppaction://hlinksldjump" highlightClick="1">
              <a:snd r:embed="rId5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7134196" y="5857892"/>
            <a:ext cx="8382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54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utoShape 12">
            <a:hlinkClick r:id="rId4" action="ppaction://hlinksldjump" highlightClick="1">
              <a:snd r:embed="rId6" name="drumroll.wav" builtIn="1"/>
            </a:hlinkClick>
          </p:cNvPr>
          <p:cNvSpPr>
            <a:spLocks noChangeArrowheads="1"/>
          </p:cNvSpPr>
          <p:nvPr/>
        </p:nvSpPr>
        <p:spPr bwMode="auto">
          <a:xfrm>
            <a:off x="7972396" y="5857892"/>
            <a:ext cx="914400" cy="762000"/>
          </a:xfrm>
          <a:prstGeom prst="actionButtonBlank">
            <a:avLst/>
          </a:prstGeom>
          <a:solidFill>
            <a:srgbClr val="92D050"/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0" dirty="0" smtClean="0">
                <a:solidFill>
                  <a:schemeClr val="accent4">
                    <a:lumMod val="50000"/>
                  </a:schemeClr>
                </a:solidFill>
              </a:rPr>
              <a:t>60</a:t>
            </a:r>
            <a:endParaRPr lang="ru-RU" sz="5400" b="1" i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541</Words>
  <Application>Microsoft Office PowerPoint</Application>
  <PresentationFormat>Экран (4:3)</PresentationFormat>
  <Paragraphs>434</Paragraphs>
  <Slides>42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Васильевна</dc:creator>
  <cp:lastModifiedBy>Елена Васильевна</cp:lastModifiedBy>
  <cp:revision>43</cp:revision>
  <dcterms:created xsi:type="dcterms:W3CDTF">2012-02-03T16:22:45Z</dcterms:created>
  <dcterms:modified xsi:type="dcterms:W3CDTF">2012-03-09T11:31:05Z</dcterms:modified>
</cp:coreProperties>
</file>