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4" r:id="rId2"/>
    <p:sldId id="257" r:id="rId3"/>
    <p:sldId id="296" r:id="rId4"/>
    <p:sldId id="300" r:id="rId5"/>
    <p:sldId id="299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298" r:id="rId23"/>
    <p:sldId id="318" r:id="rId24"/>
    <p:sldId id="324" r:id="rId25"/>
    <p:sldId id="325" r:id="rId26"/>
    <p:sldId id="323" r:id="rId27"/>
    <p:sldId id="322" r:id="rId28"/>
    <p:sldId id="321" r:id="rId29"/>
    <p:sldId id="320" r:id="rId30"/>
    <p:sldId id="319" r:id="rId31"/>
    <p:sldId id="326" r:id="rId32"/>
    <p:sldId id="317" r:id="rId33"/>
    <p:sldId id="331" r:id="rId34"/>
    <p:sldId id="333" r:id="rId35"/>
    <p:sldId id="332" r:id="rId36"/>
    <p:sldId id="330" r:id="rId37"/>
    <p:sldId id="329" r:id="rId38"/>
    <p:sldId id="328" r:id="rId39"/>
    <p:sldId id="295" r:id="rId40"/>
    <p:sldId id="33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99FFCC"/>
    <a:srgbClr val="99FF66"/>
    <a:srgbClr val="FF3300"/>
    <a:srgbClr val="29D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C5760-404A-4901-9278-97DBC06FC30A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1789-5FC7-493C-964C-940C9F3F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B8E25-B335-45E9-8121-C668EB0A6A64}" type="slidenum">
              <a:rPr lang="ru-RU"/>
              <a:pPr/>
              <a:t>2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3F2-3F0C-4646-A6BA-5824E61B9E73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7.gif"/><Relationship Id="rId9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gif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Безиме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1154553">
            <a:off x="907725" y="1036375"/>
            <a:ext cx="7086998" cy="1482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2700000" algn="ctr" rotWithShape="0">
                    <a:srgbClr val="800000">
                      <a:alpha val="50000"/>
                    </a:srgbClr>
                  </a:outerShdw>
                </a:effectLst>
                <a:latin typeface="Century Gothic"/>
              </a:rPr>
              <a:t>Таблица умножения </a:t>
            </a:r>
            <a:endParaRPr lang="ru-RU" sz="54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2700000" algn="ctr" rotWithShape="0">
                  <a:srgbClr val="800000">
                    <a:alpha val="5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20670023">
            <a:off x="2843212" y="1628775"/>
            <a:ext cx="6300787" cy="18002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2700000" algn="ctr" rotWithShape="0">
                    <a:srgbClr val="800000">
                      <a:alpha val="50000"/>
                    </a:srgbClr>
                  </a:outerShdw>
                </a:effectLst>
                <a:latin typeface="Century Gothic"/>
              </a:rPr>
              <a:t>И  деления на 9</a:t>
            </a:r>
            <a:endParaRPr lang="ru-RU" sz="36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2700000" algn="ctr" rotWithShape="0">
                  <a:srgbClr val="800000">
                    <a:alpha val="5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214950"/>
            <a:ext cx="39266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выполнила: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Кантемировской  СОШ №2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>
                  <a:snd r:embed="rId4" name="chimes.wav" builtIn="1"/>
                </a:hlinkClick>
              </a:rPr>
              <a:t>Лихотина Е.В.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785818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10000" b="1" cap="all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" action="ppaction://hlinkshowjump?jump=nextslide" highlightClick="1">
              <a:snd r:embed="rId6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rgbClr val="00FF0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endParaRPr lang="ru-RU" sz="10000" b="1" cap="all" spc="0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10000" b="1" cap="all" spc="0" dirty="0">
              <a:ln/>
              <a:solidFill>
                <a:schemeClr val="bg1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786182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3001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r>
              <a:rPr lang="en-US" sz="9600" dirty="0" smtClean="0">
                <a:solidFill>
                  <a:srgbClr val="00FF0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chemeClr val="accent1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ru-RU" sz="1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3001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endParaRPr lang="ru-RU" sz="10000" b="1" cap="all" spc="0" dirty="0">
              <a:ln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туч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4214842" cy="5176926"/>
          </a:xfrm>
          <a:prstGeom prst="rect">
            <a:avLst/>
          </a:prstGeom>
          <a:noFill/>
        </p:spPr>
      </p:pic>
      <p:pic>
        <p:nvPicPr>
          <p:cNvPr id="3" name="Picture 3" descr="Безимени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туч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4214842" cy="5176926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254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Обидно,               но вы ошиблись!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ivaldi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rgbClr val="99FFCC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ru-RU" sz="10000" b="1" cap="all" spc="0" dirty="0">
              <a:ln/>
              <a:solidFill>
                <a:srgbClr val="99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99FF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r>
              <a:rPr lang="en-US" sz="9600" dirty="0" smtClean="0">
                <a:solidFill>
                  <a:srgbClr val="99FF66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99FF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99FF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10000" dirty="0" smtClean="0">
                <a:solidFill>
                  <a:srgbClr val="99FFCC"/>
                </a:solidFill>
              </a:rPr>
              <a:t> </a:t>
            </a:r>
            <a:r>
              <a:rPr lang="ru-RU" sz="10000" dirty="0" smtClean="0">
                <a:solidFill>
                  <a:srgbClr val="99FFCC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99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99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72</a:t>
            </a:r>
            <a:r>
              <a:rPr lang="en-US" sz="10000" dirty="0" smtClean="0">
                <a:solidFill>
                  <a:srgbClr val="FF00FF"/>
                </a:solidFill>
              </a:rPr>
              <a:t> </a:t>
            </a:r>
            <a:r>
              <a:rPr lang="ru-RU" sz="10000" dirty="0" smtClean="0">
                <a:solidFill>
                  <a:srgbClr val="FF00FF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9600" b="1" cap="all" dirty="0">
              <a:ln/>
              <a:solidFill>
                <a:srgbClr val="FF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27</a:t>
            </a:r>
            <a:r>
              <a:rPr lang="en-US" sz="10000" dirty="0" smtClean="0">
                <a:solidFill>
                  <a:srgbClr val="FF3300"/>
                </a:solidFill>
              </a:rPr>
              <a:t> </a:t>
            </a:r>
            <a:r>
              <a:rPr lang="ru-RU" sz="10000" dirty="0" smtClean="0">
                <a:solidFill>
                  <a:srgbClr val="FF33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ru-RU" sz="9600" b="1" cap="all" dirty="0">
              <a:ln/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81</a:t>
            </a:r>
            <a:r>
              <a:rPr lang="en-US" sz="10000" dirty="0" smtClean="0">
                <a:solidFill>
                  <a:srgbClr val="00FF00"/>
                </a:solidFill>
              </a:rPr>
              <a:t> </a:t>
            </a:r>
            <a:r>
              <a:rPr lang="ru-RU" sz="10000" dirty="0" smtClean="0">
                <a:solidFill>
                  <a:srgbClr val="00FF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</a:t>
            </a:r>
            <a:r>
              <a:rPr lang="en-US" sz="10000" dirty="0" smtClean="0">
                <a:solidFill>
                  <a:srgbClr val="FF3300"/>
                </a:solidFill>
              </a:rPr>
              <a:t> </a:t>
            </a:r>
            <a:r>
              <a:rPr lang="ru-RU" sz="10000" dirty="0" smtClean="0">
                <a:solidFill>
                  <a:srgbClr val="FF33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" action="ppaction://hlinkshowjump?jump=nextslide" highlightClick="1">
              <a:snd r:embed="rId11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45</a:t>
            </a:r>
            <a:r>
              <a:rPr lang="en-US" sz="10000" dirty="0" smtClean="0">
                <a:solidFill>
                  <a:srgbClr val="FF00FF"/>
                </a:solidFill>
              </a:rPr>
              <a:t> </a:t>
            </a:r>
            <a:r>
              <a:rPr lang="ru-RU" sz="10000" dirty="0" smtClean="0">
                <a:solidFill>
                  <a:srgbClr val="FF00FF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endParaRPr lang="ru-RU" sz="9600" b="1" cap="all" dirty="0">
              <a:ln/>
              <a:solidFill>
                <a:srgbClr val="FF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26070" y="2199678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54</a:t>
            </a:r>
            <a:r>
              <a:rPr lang="en-US" sz="10000" dirty="0" smtClean="0">
                <a:solidFill>
                  <a:srgbClr val="00FF00"/>
                </a:solidFill>
              </a:rPr>
              <a:t> </a:t>
            </a:r>
            <a:r>
              <a:rPr lang="ru-RU" sz="10000" dirty="0" smtClean="0">
                <a:solidFill>
                  <a:srgbClr val="00FF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10000" dirty="0" smtClean="0">
                <a:solidFill>
                  <a:srgbClr val="FF00FF"/>
                </a:solidFill>
              </a:rPr>
              <a:t> </a:t>
            </a:r>
            <a:r>
              <a:rPr lang="ru-RU" sz="10000" dirty="0" smtClean="0">
                <a:solidFill>
                  <a:srgbClr val="FF00FF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9600" b="1" cap="all" dirty="0">
              <a:ln/>
              <a:solidFill>
                <a:srgbClr val="FF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rgbClr val="00FF0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72</a:t>
            </a:r>
            <a:r>
              <a:rPr lang="en-US" sz="10000" dirty="0" smtClean="0">
                <a:solidFill>
                  <a:srgbClr val="7030A0"/>
                </a:solidFill>
              </a:rPr>
              <a:t> </a:t>
            </a:r>
            <a:r>
              <a:rPr lang="ru-RU" sz="10000" dirty="0" smtClean="0">
                <a:solidFill>
                  <a:srgbClr val="7030A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36</a:t>
            </a:r>
            <a:r>
              <a:rPr lang="en-US" sz="10000" dirty="0" smtClean="0">
                <a:solidFill>
                  <a:srgbClr val="002060"/>
                </a:solidFill>
              </a:rPr>
              <a:t> </a:t>
            </a:r>
            <a:r>
              <a:rPr lang="ru-RU" sz="10000" dirty="0" smtClean="0">
                <a:solidFill>
                  <a:srgbClr val="00206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ru-RU" sz="9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63</a:t>
            </a:r>
            <a:r>
              <a:rPr lang="en-US" sz="10000" dirty="0" smtClean="0">
                <a:solidFill>
                  <a:srgbClr val="0070C0"/>
                </a:solidFill>
              </a:rPr>
              <a:t> </a:t>
            </a:r>
            <a:r>
              <a:rPr lang="ru-RU" sz="10000" dirty="0" smtClean="0">
                <a:solidFill>
                  <a:srgbClr val="0070C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ru-RU" sz="9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54</a:t>
            </a:r>
            <a:r>
              <a:rPr lang="en-US" sz="10000" dirty="0" smtClean="0">
                <a:solidFill>
                  <a:srgbClr val="00B050"/>
                </a:solidFill>
              </a:rPr>
              <a:t> </a:t>
            </a:r>
            <a:r>
              <a:rPr lang="ru-RU" sz="10000" dirty="0" smtClean="0">
                <a:solidFill>
                  <a:srgbClr val="00B05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ru-RU" sz="96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27</a:t>
            </a:r>
            <a:r>
              <a:rPr lang="en-US" sz="10000" dirty="0" smtClean="0">
                <a:solidFill>
                  <a:srgbClr val="92D050"/>
                </a:solidFill>
              </a:rPr>
              <a:t> </a:t>
            </a:r>
            <a:r>
              <a:rPr lang="ru-RU" sz="10000" dirty="0" smtClean="0">
                <a:solidFill>
                  <a:srgbClr val="92D05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90</a:t>
            </a:r>
            <a:r>
              <a:rPr lang="en-US" sz="10000" dirty="0" smtClean="0">
                <a:solidFill>
                  <a:srgbClr val="FFC000"/>
                </a:solidFill>
              </a:rPr>
              <a:t> </a:t>
            </a:r>
            <a:r>
              <a:rPr lang="ru-RU" sz="10000" dirty="0" smtClean="0">
                <a:solidFill>
                  <a:srgbClr val="FFC0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endParaRPr lang="ru-RU" sz="96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" action="ppaction://hlinkshowjump?jump=nextslide" highlightClick="1">
              <a:snd r:embed="rId9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10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" action="ppaction://hlinkshowjump?jump=nextslide" highlightClick="1">
              <a:snd r:embed="rId9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10" action="ppaction://hlinksldjump" highlightClick="1">
              <a:snd r:embed="rId12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</a:t>
            </a:r>
            <a:r>
              <a:rPr lang="en-US" sz="10000" dirty="0" smtClean="0">
                <a:solidFill>
                  <a:srgbClr val="C00000"/>
                </a:solidFill>
              </a:rPr>
              <a:t> </a:t>
            </a:r>
            <a:r>
              <a:rPr lang="ru-RU" sz="10000" dirty="0" smtClean="0">
                <a:solidFill>
                  <a:srgbClr val="C000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" action="ppaction://hlinkshowjump?jump=nextslide" highlightClick="1">
              <a:snd r:embed="rId11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90</a:t>
            </a:r>
            <a:r>
              <a:rPr lang="en-US" sz="10000" dirty="0" smtClean="0">
                <a:solidFill>
                  <a:srgbClr val="FFFF00"/>
                </a:solidFill>
              </a:rPr>
              <a:t> </a:t>
            </a:r>
            <a:r>
              <a:rPr lang="ru-RU" sz="10000" dirty="0" smtClean="0">
                <a:solidFill>
                  <a:srgbClr val="FF00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45593">
            <a:off x="3226758" y="2121968"/>
            <a:ext cx="2061272" cy="1690813"/>
          </a:xfrm>
          <a:prstGeom prst="rect">
            <a:avLst/>
          </a:prstGeom>
          <a:noFill/>
        </p:spPr>
      </p:pic>
      <p:pic>
        <p:nvPicPr>
          <p:cNvPr id="5126" name="Picture 6" descr="Безимени-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3213100"/>
            <a:ext cx="3567112" cy="36449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940425" y="1270000"/>
            <a:ext cx="15128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100010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</a:t>
            </a:r>
            <a:r>
              <a:rPr lang="en-US" sz="10000" dirty="0" smtClean="0">
                <a:solidFill>
                  <a:srgbClr val="FFFF00"/>
                </a:solidFill>
              </a:rPr>
              <a:t> </a:t>
            </a:r>
            <a:r>
              <a:rPr lang="ru-RU" sz="10000" dirty="0" smtClean="0">
                <a:solidFill>
                  <a:srgbClr val="FFFF00"/>
                </a:solidFill>
              </a:rPr>
              <a:t>:</a:t>
            </a:r>
            <a: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3956">
            <a:off x="4397508" y="2199677"/>
            <a:ext cx="2066925" cy="1695450"/>
          </a:xfrm>
          <a:prstGeom prst="rect">
            <a:avLst/>
          </a:prstGeom>
          <a:noFill/>
        </p:spPr>
      </p:pic>
      <p:pic>
        <p:nvPicPr>
          <p:cNvPr id="10" name="Picture 3" descr="F:\Мои рисунки\лист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357298"/>
            <a:ext cx="1163406" cy="1028696"/>
          </a:xfrm>
          <a:prstGeom prst="rect">
            <a:avLst/>
          </a:prstGeom>
          <a:noFill/>
        </p:spPr>
      </p:pic>
      <p:pic>
        <p:nvPicPr>
          <p:cNvPr id="11" name="Picture 4" descr="F:\Мои рисунки\лист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071546"/>
            <a:ext cx="1071570" cy="840447"/>
          </a:xfrm>
          <a:prstGeom prst="rect">
            <a:avLst/>
          </a:prstGeom>
          <a:noFill/>
        </p:spPr>
      </p:pic>
      <p:sp>
        <p:nvSpPr>
          <p:cNvPr id="12" name="AutoShape 3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3" name="AutoShape 4">
            <a:hlinkClick r:id="rId9" action="ppaction://hlinksldjump" highlightClick="1">
              <a:snd r:embed="rId11" name="explode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6" name="AutoShape 7">
            <a:hlinkClick r:id="" action="ppaction://hlinkshowjump?jump=nextslide" highlightClick="1">
              <a:snd r:embed="rId1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7" name="AutoShape 8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8" name="AutoShape 9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10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11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12">
            <a:hlinkClick r:id="rId9" action="ppaction://hlinksldjump" highlightClick="1">
              <a:snd r:embed="rId10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pic>
        <p:nvPicPr>
          <p:cNvPr id="7" name="Picture 5" descr="F:\Мои рисунки\лист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97315">
            <a:off x="2858749" y="2988124"/>
            <a:ext cx="2066925" cy="1695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Без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" name="Picture 4" descr="заяц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93804"/>
            <a:ext cx="1785950" cy="31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339975" y="201771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4600" y="914400"/>
            <a:ext cx="5700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143768" y="5467349"/>
          <a:ext cx="816574" cy="1390651"/>
        </p:xfrm>
        <a:graphic>
          <a:graphicData uri="http://schemas.openxmlformats.org/presentationml/2006/ole">
            <p:oleObj spid="_x0000_s20481" name="CorelDRAW" r:id="rId5" imgW="1956600" imgH="3334680" progId="">
              <p:embed/>
            </p:oleObj>
          </a:graphicData>
        </a:graphic>
      </p:graphicFrame>
      <p:pic>
        <p:nvPicPr>
          <p:cNvPr id="96" name="Picture 8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488" y="5271262"/>
            <a:ext cx="1214446" cy="158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D:\Каталог картинок\Насекомые\незнайка 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71852"/>
            <a:ext cx="2319129" cy="3286148"/>
          </a:xfrm>
          <a:prstGeom prst="rect">
            <a:avLst/>
          </a:prstGeom>
          <a:noFill/>
        </p:spPr>
      </p:pic>
      <p:pic>
        <p:nvPicPr>
          <p:cNvPr id="99" name="Picture 19" descr="крол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500702"/>
            <a:ext cx="6537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1071538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 запомнили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таблицу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умножения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деления на 9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9600" dirty="0" smtClean="0">
                <a:solidFill>
                  <a:srgbClr val="0070C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Без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" name="Picture 4" descr="заяц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65827"/>
            <a:ext cx="1000132" cy="17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339975" y="201771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4600" y="914400"/>
            <a:ext cx="5700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000628" y="5214950"/>
          <a:ext cx="571504" cy="973289"/>
        </p:xfrm>
        <a:graphic>
          <a:graphicData uri="http://schemas.openxmlformats.org/presentationml/2006/ole">
            <p:oleObj spid="_x0000_s74754" name="CorelDRAW" r:id="rId5" imgW="1956600" imgH="3334680" progId="">
              <p:embed/>
            </p:oleObj>
          </a:graphicData>
        </a:graphic>
      </p:graphicFrame>
      <p:pic>
        <p:nvPicPr>
          <p:cNvPr id="96" name="Picture 8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15008" y="5214950"/>
            <a:ext cx="4920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D:\Каталог картинок\Насекомые\незнайка 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643446"/>
            <a:ext cx="1071570" cy="1518388"/>
          </a:xfrm>
          <a:prstGeom prst="rect">
            <a:avLst/>
          </a:prstGeom>
          <a:noFill/>
        </p:spPr>
      </p:pic>
      <p:pic>
        <p:nvPicPr>
          <p:cNvPr id="99" name="Picture 19" descr="крол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072074"/>
            <a:ext cx="6537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1071538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357694"/>
            <a:ext cx="415530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Использованы ресурсы интернет-сайтов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500174"/>
            <a:ext cx="5209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Презентацию выполнила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600076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u="sng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143116"/>
            <a:ext cx="5698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Лихотина Елена Васильевна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Рисунки с сайта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http://images.yandex.ru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rgbClr val="C0000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ru-RU" sz="10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" action="ppaction://hlinkshowjump?jump=nextslide" highlightClick="1">
              <a:snd r:embed="rId6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7" action="ppaction://hlinksldjump" highlightClick="1">
              <a:snd r:embed="rId8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r>
              <a:rPr lang="en-US" sz="9600" dirty="0" smtClean="0">
                <a:solidFill>
                  <a:srgbClr val="FF00FF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FF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FF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ru-RU" sz="100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·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  <a:r>
              <a:rPr lang="ru-RU" sz="10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10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724525" y="1268413"/>
            <a:ext cx="17272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Ф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857620" y="3143248"/>
            <a:ext cx="4000528" cy="1714512"/>
          </a:xfrm>
          <a:prstGeom prst="flowChartPunchedTape">
            <a:avLst/>
          </a:prstGeom>
          <a:solidFill>
            <a:srgbClr val="29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286016" cy="22403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</p:spPr>
      </p:pic>
      <p:sp>
        <p:nvSpPr>
          <p:cNvPr id="18" name="AutoShape 3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7099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45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19" name="AutoShape 4">
            <a:hlinkClick r:id="" action="ppaction://hlinkshowjump?jump=nextslide" highlightClick="1">
              <a:snd r:embed="rId8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195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18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033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27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1" name="AutoShape 6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2871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36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2" name="AutoShape 7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57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3" name="AutoShape 8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45481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54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4" name="AutoShape 9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863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63</a:t>
            </a:r>
            <a:endParaRPr lang="ru-RU" sz="5400" i="0" dirty="0" smtClean="0">
              <a:solidFill>
                <a:srgbClr val="FF0000"/>
              </a:solidFill>
            </a:endParaRPr>
          </a:p>
        </p:txBody>
      </p:sp>
      <p:sp>
        <p:nvSpPr>
          <p:cNvPr id="25" name="AutoShape 10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2245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72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6" name="AutoShape 11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062758" y="5786454"/>
            <a:ext cx="8382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81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7" name="AutoShape 12">
            <a:hlinkClick r:id="rId6" action="ppaction://hlinksldjump" highlightClick="1">
              <a:snd r:embed="rId7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900958" y="5786454"/>
            <a:ext cx="914400" cy="762000"/>
          </a:xfrm>
          <a:prstGeom prst="actionButtonBlank">
            <a:avLst/>
          </a:prstGeom>
          <a:solidFill>
            <a:srgbClr val="92D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i="0" dirty="0" smtClean="0">
                <a:solidFill>
                  <a:srgbClr val="FF0000"/>
                </a:solidFill>
              </a:rPr>
              <a:t>90</a:t>
            </a:r>
            <a:endParaRPr lang="ru-RU" sz="5400" i="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214686"/>
            <a:ext cx="235192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en-US" sz="9600" dirty="0" smtClean="0">
                <a:solidFill>
                  <a:srgbClr val="FFFF00"/>
                </a:solidFill>
              </a:rPr>
              <a:t> · </a:t>
            </a:r>
            <a:r>
              <a:rPr lang="ru-RU" sz="10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10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538</Words>
  <Application>Microsoft Office PowerPoint</Application>
  <PresentationFormat>Экран (4:3)</PresentationFormat>
  <Paragraphs>432</Paragraphs>
  <Slides>40</Slides>
  <Notes>1</Notes>
  <HiddenSlides>0</HiddenSlides>
  <MMClips>36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CorelDRAW</vt:lpstr>
      <vt:lpstr>Слайд 1</vt:lpstr>
      <vt:lpstr>Обидно,               но вы ошиблись!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Васильевна</dc:creator>
  <cp:lastModifiedBy>Елена Васильевна</cp:lastModifiedBy>
  <cp:revision>57</cp:revision>
  <dcterms:created xsi:type="dcterms:W3CDTF">2012-02-03T16:22:45Z</dcterms:created>
  <dcterms:modified xsi:type="dcterms:W3CDTF">2012-03-09T11:31:44Z</dcterms:modified>
</cp:coreProperties>
</file>