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Игра – это детство,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детство – это игра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im6-tub-ru.yandex.net/i?id=134201435-29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216024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05678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Классификация  игрушек: 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44008" y="2060848"/>
            <a:ext cx="3816424" cy="21602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полуготовые игрушки </a:t>
            </a:r>
            <a:r>
              <a:rPr lang="ru-RU" sz="2000" dirty="0" smtClean="0">
                <a:solidFill>
                  <a:schemeClr val="tx1"/>
                </a:solidFill>
              </a:rPr>
              <a:t>(кубики, картинки, конструкторы, строительный материал и т.д.);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1844824"/>
            <a:ext cx="3672408" cy="26642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готовые игрушки </a:t>
            </a:r>
            <a:r>
              <a:rPr lang="ru-RU" sz="2400" dirty="0" smtClean="0">
                <a:solidFill>
                  <a:schemeClr val="tx1"/>
                </a:solidFill>
              </a:rPr>
              <a:t>(автомобили, самолеты, куклы, различные животные и т.п.);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71800" y="4221088"/>
            <a:ext cx="3384376" cy="22322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материалы для создания игрушек </a:t>
            </a:r>
            <a:r>
              <a:rPr lang="ru-RU" sz="2000" dirty="0" smtClean="0">
                <a:solidFill>
                  <a:schemeClr val="tx1"/>
                </a:solidFill>
              </a:rPr>
              <a:t>(песок, глина, проволока, шпагат, картон, фанера, дерево).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m7-tub-ru.yandex.net/i?id=383398580-01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73016"/>
            <a:ext cx="417646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Основной вид деятельности детей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возраста — игра,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которой развиваются духовные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физические силы ребенка: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его внимание, память, воображение,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дисциплинированность, ловкость и т. д.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того, игра — это своеобразный,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свойственный дошкольному возрасту способ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усвоения общественного опыта.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Д.В.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Менджерицкая</a:t>
            </a:r>
            <a:endParaRPr lang="ru-RU" sz="2000" dirty="0"/>
          </a:p>
        </p:txBody>
      </p:sp>
      <p:pic>
        <p:nvPicPr>
          <p:cNvPr id="6148" name="Picture 4" descr="http://im3-tub-ru.yandex.net/i?id=164952490-15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01008"/>
            <a:ext cx="25202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05678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Классификация  игр: 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300192" y="1556792"/>
            <a:ext cx="2592288" cy="14635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игры по инициативе </a:t>
            </a:r>
            <a:r>
              <a:rPr lang="ru-RU" b="1" dirty="0" smtClean="0">
                <a:solidFill>
                  <a:prstClr val="black"/>
                </a:solidFill>
              </a:rPr>
              <a:t>ребенка (творческие)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1700808"/>
            <a:ext cx="3024336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Игры по инициативе взрослого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75856" y="2132856"/>
            <a:ext cx="3096344" cy="17784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Народные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956376" y="2996952"/>
            <a:ext cx="2160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55576" y="3356992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415808" y="3933056"/>
            <a:ext cx="172819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Сюжетно-ролевые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4437112"/>
            <a:ext cx="1512168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Игры с правилами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31640" y="5373216"/>
            <a:ext cx="2016224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Настольно-печатные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4293096"/>
            <a:ext cx="1584176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Подвижные игры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6516216" y="2924944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292080" y="4005064"/>
            <a:ext cx="1728192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театрализованные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164288" y="3068960"/>
            <a:ext cx="216024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444208" y="5373216"/>
            <a:ext cx="2016224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Строительные игры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691680" y="479715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619672" y="494116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56050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Творческие игры - 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дети сами определяют цель, содержание и правила игры, отражая в основном окружающую жизнь, деятельность человека и отношения </a:t>
            </a:r>
            <a:endParaRPr lang="ru-RU" sz="3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между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людьми.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5-tub-ru.yandex.net/i?id=45182139-10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05064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08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27584" y="692150"/>
            <a:ext cx="7848872" cy="10080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9200" dirty="0" smtClean="0">
                <a:solidFill>
                  <a:srgbClr val="FF0000"/>
                </a:solidFill>
              </a:rPr>
              <a:t>Сюжетно-ролевая игра</a:t>
            </a:r>
          </a:p>
          <a:p>
            <a:pPr>
              <a:buNone/>
            </a:pPr>
            <a:r>
              <a:rPr lang="ru-RU" sz="19200" u="sng" dirty="0" smtClean="0">
                <a:solidFill>
                  <a:srgbClr val="7030A0"/>
                </a:solidFill>
              </a:rPr>
              <a:t>Структура игры</a:t>
            </a:r>
          </a:p>
          <a:p>
            <a:pPr>
              <a:buFont typeface="Wingdings" pitchFamily="2" charset="2"/>
              <a:buChar char="v"/>
            </a:pPr>
            <a:r>
              <a:rPr lang="ru-RU" sz="16000" dirty="0" smtClean="0">
                <a:solidFill>
                  <a:schemeClr val="accent2"/>
                </a:solidFill>
              </a:rPr>
              <a:t>Роль</a:t>
            </a:r>
          </a:p>
          <a:p>
            <a:pPr>
              <a:buFont typeface="Wingdings" pitchFamily="2" charset="2"/>
              <a:buChar char="v"/>
            </a:pPr>
            <a:r>
              <a:rPr lang="ru-RU" sz="16000" dirty="0" smtClean="0">
                <a:solidFill>
                  <a:schemeClr val="accent2"/>
                </a:solidFill>
              </a:rPr>
              <a:t>Игровое действие</a:t>
            </a:r>
          </a:p>
          <a:p>
            <a:pPr>
              <a:buFont typeface="Wingdings" pitchFamily="2" charset="2"/>
              <a:buChar char="v"/>
            </a:pPr>
            <a:r>
              <a:rPr lang="ru-RU" sz="16000" dirty="0" smtClean="0">
                <a:solidFill>
                  <a:schemeClr val="accent2"/>
                </a:solidFill>
              </a:rPr>
              <a:t>Игровое употребление предметов</a:t>
            </a:r>
          </a:p>
          <a:p>
            <a:pPr>
              <a:buFont typeface="Wingdings" pitchFamily="2" charset="2"/>
              <a:buChar char="v"/>
            </a:pPr>
            <a:r>
              <a:rPr lang="ru-RU" sz="16000" dirty="0" smtClean="0">
                <a:solidFill>
                  <a:schemeClr val="accent2"/>
                </a:solidFill>
              </a:rPr>
              <a:t>Отношения между детьми.</a:t>
            </a:r>
          </a:p>
          <a:p>
            <a:pPr>
              <a:buNone/>
            </a:pPr>
            <a:endParaRPr lang="ru-RU" sz="1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0" dirty="0" smtClean="0">
                <a:solidFill>
                  <a:srgbClr val="7030A0"/>
                </a:solidFill>
              </a:rPr>
              <a:t>Сюжет                             содержание </a:t>
            </a:r>
          </a:p>
          <a:p>
            <a:pPr>
              <a:buNone/>
            </a:pPr>
            <a:endParaRPr lang="ru-RU" sz="12800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6000" u="sng" dirty="0" smtClean="0">
              <a:solidFill>
                <a:schemeClr val="tx1"/>
              </a:solidFill>
            </a:endParaRPr>
          </a:p>
          <a:p>
            <a:pPr algn="ctr"/>
            <a:endParaRPr lang="ru-RU" sz="48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 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8840"/>
            <a:ext cx="180020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22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92696"/>
            <a:ext cx="5472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>
                <a:solidFill>
                  <a:srgbClr val="FF0000"/>
                </a:solidFill>
              </a:rPr>
              <a:t>Театрализованные игры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43808" y="1196752"/>
            <a:ext cx="720080" cy="807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11960" y="1268760"/>
            <a:ext cx="864096" cy="807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39552" y="1916832"/>
            <a:ext cx="3308969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Режиссёрская игра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572000" y="1844824"/>
            <a:ext cx="3240360" cy="17281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Игра-драматизация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3717032"/>
            <a:ext cx="5814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Ключевые понятия театрализованной деятельности: сюжет, сценарий, игра по сюжетом литературного произведения, театрализация, сказка-перевод.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4-tub-ru.yandex.net/i?id=332262544-35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52124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70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92696"/>
            <a:ext cx="547260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Строительные  игры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2"/>
                </a:solidFill>
              </a:rPr>
              <a:t>Игры с крупным</a:t>
            </a:r>
          </a:p>
          <a:p>
            <a:r>
              <a:rPr lang="ru-RU" sz="3200" dirty="0" smtClean="0">
                <a:solidFill>
                  <a:schemeClr val="accent2"/>
                </a:solidFill>
              </a:rPr>
              <a:t>строительным материалом;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2"/>
                </a:solidFill>
              </a:rPr>
              <a:t>Игры с мелким строительным материалом;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2"/>
                </a:solidFill>
              </a:rPr>
              <a:t>Игры с природным материалом. </a:t>
            </a:r>
            <a:endParaRPr lang="ru-RU" sz="3200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im4-tub-ru.yandex.net/i?id=413785736-0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4"/>
            <a:ext cx="3072755" cy="22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4-tub-ru.yandex.net/i?id=205399433-22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682"/>
            <a:ext cx="2880320" cy="22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70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92696"/>
            <a:ext cx="5472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Игры с правилами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627784" y="1196752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992537" y="1196752"/>
            <a:ext cx="1155527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50727" y="1736812"/>
            <a:ext cx="3308969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дидактическая игра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932040" y="1700808"/>
            <a:ext cx="3240360" cy="17281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Подвижная игра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im5-tub-ru.yandex.net/i?id=165512311-69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240360" cy="250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1-tub-ru.yandex.net/i?id=69590405-20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3645024"/>
            <a:ext cx="2875334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70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92696"/>
            <a:ext cx="5472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народные игры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7544" y="1736812"/>
            <a:ext cx="2448272" cy="13321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индивидуальные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508104" y="1556792"/>
            <a:ext cx="2304256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Коллективные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7543" y="4365104"/>
            <a:ext cx="2664297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бытовые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64087" y="4221088"/>
            <a:ext cx="2736305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Игры-забавы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15815" y="2492896"/>
            <a:ext cx="2736305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сюжетные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0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503</TotalTime>
  <Words>196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46</cp:revision>
  <dcterms:created xsi:type="dcterms:W3CDTF">2014-02-20T00:59:42Z</dcterms:created>
  <dcterms:modified xsi:type="dcterms:W3CDTF">2014-02-25T03:22:24Z</dcterms:modified>
</cp:coreProperties>
</file>