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4" r:id="rId3"/>
    <p:sldId id="266" r:id="rId4"/>
    <p:sldId id="257" r:id="rId5"/>
    <p:sldId id="269" r:id="rId6"/>
    <p:sldId id="259" r:id="rId7"/>
    <p:sldId id="265" r:id="rId8"/>
    <p:sldId id="271" r:id="rId9"/>
    <p:sldId id="293" r:id="rId10"/>
    <p:sldId id="262" r:id="rId11"/>
    <p:sldId id="27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71" d="100"/>
          <a:sy n="71" d="100"/>
        </p:scale>
        <p:origin x="-132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C5424-B768-4B97-8835-37E90C45FA3E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F957F-8C35-4295-825D-3B6D59D54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F957F-8C35-4295-825D-3B6D59D5426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photo_natani_16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848872" cy="1008111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Берегите воду!</a:t>
            </a:r>
            <a:endParaRPr lang="ru-RU" sz="9600" dirty="0"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рина\Pictures\iCAGUR0D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704856" cy="46805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Pictures\photo_natani_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razli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850" y="476672"/>
            <a:ext cx="4032126" cy="5760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2010-07-29T020238Z_01_PEK01_RTRIDSP_0_CHINA-FLOO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16016" y="476672"/>
            <a:ext cx="4172967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Pictures\photo_natani_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392487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Constantia" pitchFamily="18" charset="0"/>
              </a:rPr>
              <a:t>Берегите Землю,</a:t>
            </a:r>
            <a:br>
              <a:rPr lang="ru-RU" sz="3200" b="1" i="1" dirty="0" smtClean="0">
                <a:latin typeface="Constantia" pitchFamily="18" charset="0"/>
              </a:rPr>
            </a:br>
            <a:r>
              <a:rPr lang="ru-RU" sz="3200" b="1" i="1" dirty="0" smtClean="0">
                <a:latin typeface="Constantia" pitchFamily="18" charset="0"/>
              </a:rPr>
              <a:t>Берегите</a:t>
            </a:r>
            <a:br>
              <a:rPr lang="ru-RU" sz="3200" b="1" i="1" dirty="0" smtClean="0">
                <a:latin typeface="Constantia" pitchFamily="18" charset="0"/>
              </a:rPr>
            </a:br>
            <a:r>
              <a:rPr lang="ru-RU" sz="3200" b="1" i="1" dirty="0" smtClean="0">
                <a:latin typeface="Constantia" pitchFamily="18" charset="0"/>
              </a:rPr>
              <a:t>Жаворонка в голубом зените,</a:t>
            </a:r>
            <a:br>
              <a:rPr lang="ru-RU" sz="3200" b="1" i="1" dirty="0" smtClean="0">
                <a:latin typeface="Constantia" pitchFamily="18" charset="0"/>
              </a:rPr>
            </a:br>
            <a:r>
              <a:rPr lang="ru-RU" sz="3200" b="1" i="1" dirty="0" smtClean="0">
                <a:latin typeface="Constantia" pitchFamily="18" charset="0"/>
              </a:rPr>
              <a:t>Бабочку на листьях повилики,</a:t>
            </a:r>
            <a:br>
              <a:rPr lang="ru-RU" sz="3200" b="1" i="1" dirty="0" smtClean="0">
                <a:latin typeface="Constantia" pitchFamily="18" charset="0"/>
              </a:rPr>
            </a:br>
            <a:r>
              <a:rPr lang="ru-RU" sz="3200" b="1" i="1" dirty="0" smtClean="0">
                <a:latin typeface="Constantia" pitchFamily="18" charset="0"/>
              </a:rPr>
              <a:t>На тропинках солнечные блики...</a:t>
            </a:r>
            <a:br>
              <a:rPr lang="ru-RU" sz="3200" b="1" i="1" dirty="0" smtClean="0">
                <a:latin typeface="Constantia" pitchFamily="18" charset="0"/>
              </a:rPr>
            </a:br>
            <a:r>
              <a:rPr lang="ru-RU" sz="3200" b="1" i="1" dirty="0" smtClean="0">
                <a:latin typeface="Constantia" pitchFamily="18" charset="0"/>
              </a:rPr>
              <a:t>Ястреба, парящего над полем,</a:t>
            </a:r>
            <a:br>
              <a:rPr lang="ru-RU" sz="3200" b="1" i="1" dirty="0" smtClean="0">
                <a:latin typeface="Constantia" pitchFamily="18" charset="0"/>
              </a:rPr>
            </a:br>
            <a:r>
              <a:rPr lang="ru-RU" sz="3200" b="1" i="1" dirty="0" smtClean="0">
                <a:latin typeface="Constantia" pitchFamily="18" charset="0"/>
              </a:rPr>
              <a:t>Ясный месяц над речным покоем,</a:t>
            </a:r>
            <a:br>
              <a:rPr lang="ru-RU" sz="3200" b="1" i="1" dirty="0" smtClean="0">
                <a:latin typeface="Constantia" pitchFamily="18" charset="0"/>
              </a:rPr>
            </a:br>
            <a:r>
              <a:rPr lang="ru-RU" sz="3200" b="1" i="1" dirty="0" smtClean="0">
                <a:latin typeface="Constantia" pitchFamily="18" charset="0"/>
              </a:rPr>
              <a:t>Ласточку, мелькающую в жите,</a:t>
            </a:r>
            <a:br>
              <a:rPr lang="ru-RU" sz="3200" b="1" i="1" dirty="0" smtClean="0">
                <a:latin typeface="Constantia" pitchFamily="18" charset="0"/>
              </a:rPr>
            </a:br>
            <a:r>
              <a:rPr lang="ru-RU" sz="3200" b="1" i="1" dirty="0" smtClean="0">
                <a:latin typeface="Constantia" pitchFamily="18" charset="0"/>
              </a:rPr>
              <a:t>Берегите Землю,</a:t>
            </a:r>
            <a:br>
              <a:rPr lang="ru-RU" sz="3200" b="1" i="1" dirty="0" smtClean="0">
                <a:latin typeface="Constantia" pitchFamily="18" charset="0"/>
              </a:rPr>
            </a:br>
            <a:r>
              <a:rPr lang="ru-RU" sz="3200" b="1" i="1" dirty="0" smtClean="0">
                <a:latin typeface="Constantia" pitchFamily="18" charset="0"/>
              </a:rPr>
              <a:t>Берегите!</a:t>
            </a:r>
            <a:endParaRPr lang="ru-RU" sz="3200" b="1" i="1" dirty="0">
              <a:latin typeface="Constantia" pitchFamily="18" charset="0"/>
            </a:endParaRPr>
          </a:p>
        </p:txBody>
      </p:sp>
      <p:pic>
        <p:nvPicPr>
          <p:cNvPr id="3075" name="Picture 3" descr="C:\Users\ирина\Pictures\0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2880320" cy="2664296"/>
          </a:xfrm>
          <a:prstGeom prst="rect">
            <a:avLst/>
          </a:prstGeom>
          <a:noFill/>
        </p:spPr>
      </p:pic>
      <p:pic>
        <p:nvPicPr>
          <p:cNvPr id="3076" name="Picture 4" descr="C:\Users\ирина\Pictures\bozhya_korovka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33056"/>
            <a:ext cx="3384376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Pictures\74a8f353bb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2564904"/>
            <a:ext cx="3456384" cy="237626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Constantia" pitchFamily="18" charset="0"/>
              </a:rPr>
              <a:t>СПАСИБО ЗА ВНИМАНИЕ</a:t>
            </a:r>
            <a:endParaRPr lang="ru-RU" sz="4000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photo_natani_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Очень добродушная, мягкая послушная.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когда я захочу – даже камень источу.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ирина\Pictures\slide-3-638.jpg"/>
          <p:cNvPicPr>
            <a:picLocks noChangeAspect="1" noChangeArrowheads="1"/>
          </p:cNvPicPr>
          <p:nvPr/>
        </p:nvPicPr>
        <p:blipFill>
          <a:blip r:embed="rId3" cstate="print"/>
          <a:srcRect l="34596" t="31061" r="2603" b="5809"/>
          <a:stretch>
            <a:fillRect/>
          </a:stretch>
        </p:blipFill>
        <p:spPr bwMode="auto">
          <a:xfrm>
            <a:off x="899592" y="3356992"/>
            <a:ext cx="741682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photo_natani_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84976" cy="563880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Не умыться не напиться без воды!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Листику не распуститься без воды!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Без воды прожить не могут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Птица, зверь и человек,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И поэтому всегда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Всем, везде нужна вода!</a:t>
            </a:r>
            <a:endParaRPr lang="ru-RU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ирина\Pictures\MiRIdlVUMOE.jpg"/>
          <p:cNvPicPr>
            <a:picLocks noChangeAspect="1" noChangeArrowheads="1"/>
          </p:cNvPicPr>
          <p:nvPr/>
        </p:nvPicPr>
        <p:blipFill>
          <a:blip r:embed="rId3" cstate="print"/>
          <a:srcRect b="4762"/>
          <a:stretch>
            <a:fillRect/>
          </a:stretch>
        </p:blipFill>
        <p:spPr bwMode="auto">
          <a:xfrm>
            <a:off x="827584" y="3501008"/>
            <a:ext cx="763284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photo_natani_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Autofit/>
          </a:bodyPr>
          <a:lstStyle/>
          <a:p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Вода на Земле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3384376" cy="34339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Большая часть поверхности планеты – вода.</a:t>
            </a:r>
          </a:p>
          <a:p>
            <a:endParaRPr lang="ru-RU" dirty="0"/>
          </a:p>
        </p:txBody>
      </p:sp>
      <p:pic>
        <p:nvPicPr>
          <p:cNvPr id="5" name="Содержимое 4" descr="iCAIWAB9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1100E"/>
              </a:clrFrom>
              <a:clrTo>
                <a:srgbClr val="11100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24300" y="1700213"/>
            <a:ext cx="4535488" cy="453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ирина\Pictures\photo_natani_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ирина\Pictures\photo_natani_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ирина\Pictures\0016-020-Beregite-vo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Pictures\photo_natani_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2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Constantia" pitchFamily="18" charset="0"/>
              </a:rPr>
              <a:t>Для чего нужна вода?</a:t>
            </a:r>
            <a:endParaRPr lang="ru-RU" sz="6000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360040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УМЫВАЕМСЯ </a:t>
            </a:r>
          </a:p>
        </p:txBody>
      </p:sp>
      <p:pic>
        <p:nvPicPr>
          <p:cNvPr id="5" name="Содержимое 9" descr="cleansing_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989138"/>
            <a:ext cx="3601095" cy="4464050"/>
          </a:xfrm>
          <a:ln w="38100">
            <a:solidFill>
              <a:schemeClr val="tx1"/>
            </a:solidFill>
          </a:ln>
        </p:spPr>
      </p:pic>
      <p:pic>
        <p:nvPicPr>
          <p:cNvPr id="6" name="Содержимое 7" descr="1298730615_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8263" y="1989138"/>
            <a:ext cx="3384550" cy="4535487"/>
          </a:xfrm>
          <a:ln w="38100">
            <a:solidFill>
              <a:schemeClr val="tx1"/>
            </a:solidFill>
          </a:ln>
        </p:spPr>
      </p:pic>
      <p:pic>
        <p:nvPicPr>
          <p:cNvPr id="7" name="Содержимое 9" descr="cleansing_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989138"/>
            <a:ext cx="4681538" cy="4464050"/>
          </a:xfrm>
          <a:ln w="38100">
            <a:solidFill>
              <a:schemeClr val="tx1"/>
            </a:solidFill>
          </a:ln>
        </p:spPr>
      </p:pic>
      <p:pic>
        <p:nvPicPr>
          <p:cNvPr id="8" name="Содержимое 9" descr="cleansing_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225" y="3429000"/>
            <a:ext cx="2872631" cy="3176588"/>
          </a:xfrm>
          <a:ln w="38100"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508104" y="1268760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ПЬЕМ</a:t>
            </a:r>
            <a:r>
              <a:rPr lang="ru-RU" dirty="0" smtClean="0"/>
              <a:t> </a:t>
            </a:r>
          </a:p>
        </p:txBody>
      </p:sp>
      <p:pic>
        <p:nvPicPr>
          <p:cNvPr id="11" name="Содержимое 9" descr="cleansing_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248472" cy="43200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Содержимое 7" descr="1298730615_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88024" y="2132856"/>
            <a:ext cx="4032448" cy="43204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Pictures\photo_natani_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2950096" cy="43204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ПОЛИВАЕМ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6" name="Содержимое 7" descr="111ht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1124744"/>
            <a:ext cx="3960440" cy="496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860032" y="332656"/>
            <a:ext cx="40608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УБИРАЕМ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I:\DCIM\106___02\IMG_06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4032448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рина\Pictures\Beregi_prirod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2" descr="C:\Users\ирина\Pictures\photo_natani_1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ирина\Pictures\845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132856"/>
            <a:ext cx="2880320" cy="2448272"/>
          </a:xfrm>
          <a:prstGeom prst="rect">
            <a:avLst/>
          </a:prstGeom>
          <a:noFill/>
        </p:spPr>
      </p:pic>
      <p:pic>
        <p:nvPicPr>
          <p:cNvPr id="7" name="Picture 4" descr="C:\Users\ирина\Pictures\iCAEWNHY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908720"/>
            <a:ext cx="3119239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C:\Users\ирина\Pictures\dancin-in-the-rain-3100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908720"/>
            <a:ext cx="2952328" cy="2318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C:\Users\ирина\Pictures\iCAD1P1H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005064"/>
            <a:ext cx="2952328" cy="2364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C:\Users\ирина\Pictures\iCAU5TZM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4005064"/>
            <a:ext cx="3096344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279707" y="332656"/>
            <a:ext cx="4188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вода?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Pictures\photo_natani_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От загрязнения воды страдает все живое, она вредна для жизни человека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pic>
        <p:nvPicPr>
          <p:cNvPr id="3075" name="Picture 3" descr="C:\Users\ирина\Pictures\0029-029-Beregite-vodu.jpg"/>
          <p:cNvPicPr>
            <a:picLocks noChangeAspect="1" noChangeArrowheads="1"/>
          </p:cNvPicPr>
          <p:nvPr/>
        </p:nvPicPr>
        <p:blipFill>
          <a:blip r:embed="rId3" cstate="print"/>
          <a:srcRect l="5113" t="51734" r="1964" b="8354"/>
          <a:stretch>
            <a:fillRect/>
          </a:stretch>
        </p:blipFill>
        <p:spPr bwMode="auto">
          <a:xfrm>
            <a:off x="179512" y="2132856"/>
            <a:ext cx="8784976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84</Words>
  <Application>Microsoft Office PowerPoint</Application>
  <PresentationFormat>Экран (4:3)</PresentationFormat>
  <Paragraphs>20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Берегите воду!</vt:lpstr>
      <vt:lpstr>Очень добродушная, мягкая послушная. Но когда я захочу – даже камень источу.</vt:lpstr>
      <vt:lpstr>Слайд 3</vt:lpstr>
      <vt:lpstr>Вода на Земле</vt:lpstr>
      <vt:lpstr>Слайд 5</vt:lpstr>
      <vt:lpstr>Для чего нужна вода?</vt:lpstr>
      <vt:lpstr>ПОЛИВАЕМ</vt:lpstr>
      <vt:lpstr>Слайд 8</vt:lpstr>
      <vt:lpstr>От загрязнения воды страдает все живое, она вредна для жизни человека</vt:lpstr>
      <vt:lpstr>Слайд 10</vt:lpstr>
      <vt:lpstr>Берегите Землю, Берегите Жаворонка в голубом зените, Бабочку на листьях повилики, На тропинках солнечные блики... Ястреба, парящего над полем, Ясный месяц над речным покоем, Ласточку, мелькающую в жите, Берегите Землю, Берегите!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46</cp:revision>
  <dcterms:created xsi:type="dcterms:W3CDTF">2013-03-05T09:33:11Z</dcterms:created>
  <dcterms:modified xsi:type="dcterms:W3CDTF">2013-07-24T00:27:52Z</dcterms:modified>
</cp:coreProperties>
</file>