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7" r:id="rId5"/>
    <p:sldId id="259" r:id="rId6"/>
    <p:sldId id="272" r:id="rId7"/>
    <p:sldId id="260" r:id="rId8"/>
    <p:sldId id="273" r:id="rId9"/>
    <p:sldId id="262" r:id="rId10"/>
    <p:sldId id="263" r:id="rId11"/>
    <p:sldId id="264" r:id="rId12"/>
    <p:sldId id="265" r:id="rId13"/>
    <p:sldId id="266" r:id="rId14"/>
    <p:sldId id="270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priboya_divnye_napevy.mp3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priboya_divnye_napevy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priboya_divnye_napevy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priboya_divnye_napevy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786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785926"/>
            <a:ext cx="664373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 класс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813994"/>
            <a:ext cx="7858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Математическое путешествие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lo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4281518" cy="56436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капитан пиратов, Одноногий.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Сдавайтесь, математики!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Иначе мы захватим ваш парусник!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60" y="10715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24+24</a:t>
            </a:r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9058" y="71435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ru-RU" dirty="0" smtClean="0"/>
              <a:t>:2=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3071811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9х2=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314324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54-30=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57950" y="435769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12+18=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421481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97-23=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46434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32+44=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485776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15-8=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55721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19+11=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54292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6х4=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15001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7х3=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285749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60-28=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15716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20:4=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7143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10715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48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150017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71868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286644" y="285749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857884" y="314324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071934" y="307181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143768" y="435769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464344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76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571868" y="421481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74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00364" y="48577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143372" y="54292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86446" y="55721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5074" y="107154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  <a:r>
              <a:rPr lang="ru-RU" sz="4000" dirty="0" smtClean="0"/>
              <a:t>БУНА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92867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О5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385762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7СОТ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457200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ПИ100ЛЕТ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128586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ОПЯТЬ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200024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ТРИБУНА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471488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СЕМЬСОТ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521495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ПИСТОЛЕТ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iboya_divnye_nape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3" y="2967335"/>
            <a:ext cx="65722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6768" cy="2579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Астраускене</a:t>
            </a:r>
            <a:r>
              <a:rPr lang="ru-RU" sz="2400" dirty="0" smtClean="0"/>
              <a:t>  Светлана Владимировна</a:t>
            </a:r>
            <a:br>
              <a:rPr lang="ru-RU" sz="2400" dirty="0" smtClean="0"/>
            </a:br>
            <a:r>
              <a:rPr lang="ru-RU" sz="2400" dirty="0" smtClean="0"/>
              <a:t>учитель начальных классов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AG0027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24745"/>
            <a:ext cx="3321794" cy="453650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3212977"/>
            <a:ext cx="3826768" cy="2232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МОУ «СОШ «Свердловский ЦО»</a:t>
            </a:r>
          </a:p>
          <a:p>
            <a:pPr algn="ctr"/>
            <a:r>
              <a:rPr lang="ru-RU" sz="2400" dirty="0" smtClean="0"/>
              <a:t>Всеволожский район</a:t>
            </a:r>
          </a:p>
          <a:p>
            <a:pPr algn="ctr"/>
            <a:r>
              <a:rPr lang="ru-RU" sz="2400" dirty="0" smtClean="0"/>
              <a:t>Ленинградская область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Давайте, ребята, учиться считать,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Делить, умножать, прибавлять, вычитать.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Запомните все, что без точного счёта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сдвинется с места любая работа.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счёта не будет на улице света,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счёта не сможет подняться ракета,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счёта письмо не найдёт адресата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прятки сыграть не сумеют ребята.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Летит выше звёзд арифметика наша,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Уходит в моря, строит здания, пашет,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Сажает деревья, турбины куёт,</a:t>
            </a:r>
            <a:b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самого неба рукой достаёт.</a:t>
            </a:r>
            <a:endParaRPr lang="ru-RU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50 ворон на крышу сели,7 ещё к ним прилетели.</a:t>
            </a:r>
            <a:br>
              <a:rPr lang="ru-RU" sz="2000" dirty="0" smtClean="0"/>
            </a:br>
            <a:r>
              <a:rPr lang="ru-RU" sz="2000" dirty="0" smtClean="0"/>
              <a:t>Отвечайте быстро, смело,</a:t>
            </a:r>
            <a:br>
              <a:rPr lang="ru-RU" sz="2000" dirty="0" smtClean="0"/>
            </a:br>
            <a:r>
              <a:rPr lang="ru-RU" sz="2000" dirty="0" smtClean="0"/>
              <a:t>Сколько всех их прилетело?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1071546"/>
            <a:ext cx="322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10715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3429000"/>
            <a:ext cx="30718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Посадила мама в печь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Пироги с капустой печь.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Для Наташи, Коли, Вовы,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Пироги уже </a:t>
            </a:r>
            <a:r>
              <a:rPr lang="ru-RU" sz="2000" dirty="0" smtClean="0">
                <a:solidFill>
                  <a:srgbClr val="FF0000"/>
                </a:solidFill>
              </a:rPr>
              <a:t>готовы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Да еще один пирог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Кот под лавку уволок.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Да еще из печки пять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Маме нужно вынимать.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Если можешь, помоги –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Сосчитай-ка пироги!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3643314"/>
            <a:ext cx="29289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Вот задумал ёж друзей 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Пригласить на юбилей.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Пригласил</a:t>
            </a:r>
            <a:r>
              <a:rPr lang="ru-RU" dirty="0" smtClean="0">
                <a:solidFill>
                  <a:srgbClr val="FF0000"/>
                </a:solidFill>
              </a:rPr>
              <a:t> двух медвежат,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Трёх зайчат и пять бельчат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Посчитайте поскорей,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Сколько у ежа друзей?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785794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7 малюсеньких котят, </a:t>
            </a:r>
            <a:br>
              <a:rPr lang="ru-RU" sz="2000" dirty="0" smtClean="0"/>
            </a:br>
            <a:r>
              <a:rPr lang="ru-RU" sz="2000" dirty="0" smtClean="0"/>
              <a:t>Что дают им, всё едят,</a:t>
            </a:r>
            <a:br>
              <a:rPr lang="ru-RU" sz="2000" dirty="0" smtClean="0"/>
            </a:br>
            <a:r>
              <a:rPr lang="ru-RU" sz="2000" dirty="0" smtClean="0"/>
              <a:t>Ещё 7 сметаны просят</a:t>
            </a:r>
            <a:br>
              <a:rPr lang="ru-RU" sz="2000" dirty="0" smtClean="0"/>
            </a:br>
            <a:r>
              <a:rPr lang="ru-RU" sz="2000" dirty="0" smtClean="0"/>
              <a:t>Сколько же всего котят?</a:t>
            </a:r>
            <a:endParaRPr lang="ru-RU" sz="2000" dirty="0"/>
          </a:p>
        </p:txBody>
      </p:sp>
      <p:pic>
        <p:nvPicPr>
          <p:cNvPr id="9" name="priboya_divnye_nape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571480"/>
            <a:ext cx="221457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1+0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9+9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20-10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18+4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6+8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56-50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90-70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100-90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5+7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61-60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iboya_divnye_nape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iboya_divnye_nape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121</Words>
  <Application>Microsoft Office PowerPoint</Application>
  <PresentationFormat>Экран (4:3)</PresentationFormat>
  <Paragraphs>60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Астраускене  Светлана Владимировна учитель начальных классов   </vt:lpstr>
      <vt:lpstr>Давайте, ребята, учиться считать, Делить, умножать, прибавлять, вычитать. Запомните все, что без точного счёта Не сдвинется с места любая работа.  Без счёта не будет на улице света, Без счёта не сможет подняться ракета, Без счёта письмо не найдёт адресата И в прятки сыграть не сумеют ребята.  Летит выше звёзд арифметика наша, Уходит в моря, строит здания, пашет, Сажает деревья, турбины куёт, До самого неба рукой достаёт.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78</cp:revision>
  <dcterms:modified xsi:type="dcterms:W3CDTF">2012-03-06T17:01:58Z</dcterms:modified>
</cp:coreProperties>
</file>