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5400600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образовательное учреждение города Владимира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Центр развития ребенка – детский сад №128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Проектная деятельность в первой младшей группе</a:t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на тему:</a:t>
            </a: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Солнечный лучик</a:t>
            </a:r>
            <a:r>
              <a:rPr lang="en-US" sz="5400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Калараш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Аналитический этап: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До проекта:                                               После проекта: 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небольшое обогащение                   - более обширный активный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активного и пассивного                      и пассивный словарь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словаря детей;                                       детей;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низкий уровень                                 - появление познавательного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заинтересованности                              интереса 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низкий уровень развития                - повышение уровня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наблюдательности у детей.                   наблюдательности у детей.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Жизнеспособность проекта: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Данный проект может быть реализован в любом дошкольном учреждении.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По проекту накоплен материал, который адресован всем педагогам ДОУ: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подборка стихов , загадок о солнышке;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информационный материал для родительского уголка;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- подборка методического материала по теме: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«Солнечный лучик».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Актуальность разработки и 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реализации педагогического проекта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Тема была выбрана в последний месяц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зимы. И была разработана для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реализации ближе к весне. Так как в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конце февраля – начале марта солнце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начинает светить ярче, теплее. Это, конечно,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заметили дети. Причем в беседах с детьми,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некоторые из них затруднялись называть какого цвета,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формы солнце. Так же мало использовали глаголы, определения, связанные с солнцем.  Хотелось обогатить знания детей о природном объекте – солнце, показать влияние солнца на природу. В связи с этим была определена такая темы.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4402"/>
          </a:xfrm>
        </p:spPr>
        <p:txBody>
          <a:bodyPr>
            <a:normAutofit/>
          </a:bodyPr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формирование у детей активного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словаря через организацию разных видов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деятельности: игровой (прежде всего);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познавательной (наблюдения,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эксперимент, художественное слово);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музыкально-эстетической, продуктивной.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Задачи: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Дать детям элементарные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представления о природном объекте –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солнце, его влиянии на окружающий мир.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Формировать познавательную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активность детей при проведении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экспериментов, наблюдений.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Обогатить словарный запас детей 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данной теме.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Закрепить понятия «желтый»,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«круглый», «похоже», «не похоже».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7444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Ожидаемый результат: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обогащение активного и пассивного словаря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детей за счет слов: «яркое», «светлое»,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«теплое», «светит», «улыбается», «греет»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и т. д.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- познавательный интерес к экспериментам;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- развитие у детей наблюдательности.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Этапы реализации проекта: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- аналитический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- практический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- организационный</a:t>
            </a:r>
            <a:b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- диагностический </a:t>
            </a: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Диагностический этап: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Беседы с детьми, для выявления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знаний детей  о солнце.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Подготовка стихотворений,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, загадок, игр,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с использованием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«солнца», иллюстративный материал.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Подготовка атрибутов для игр, занятий.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- Анкетирование: «Интересы деток»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Организационный этап: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оформление книжного уголка;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подбор стихотворений и загадок о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солнышке;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беседы «Солнышко лучистое»;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- разучивание стихотворений и песенок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о солнышке.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- родительское собрание «Речь детей»;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- консультации «Солнышко яркое»;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- организовать выставку поделок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«Солнышко лучистое улыбнулось весело».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8267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                                 Практический этап: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детьми: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- Чтение и заучивание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потешки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«Солнышко», «Солнечный зайчик»,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физкультминутки – песни «Я на солнышке лежу»;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Подвижная игра «Солнечный зайчик»;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Дидактическая игра «На что похоже?» (по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форме, цвету, ощущениям);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Наблюдение за изменениями в природе,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связанных с солнцем;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Проведение занятий рисования и лепки по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теме «Солнышко»;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- Использование атрибута «Солнышко» в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      качестве сюрпризного момента на утреннике,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       посвященном 8 Марта;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- Комплекс утренней гимнастики «Лучистое солнышко»;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- Эксперимент «Холодно - тепло»;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- Малоподвижная игра «Построй солнышко».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С родителями: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- консультации «Солнышко яркое»;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- выставка поделок «Солнышко лучистое улыбнулось весело».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автономное образовательное учреждение города Владимира “Центр развития ребенка – детский сад №128”  Проектная деятельность в первой младшей группе   на тему: “Солнечный лучик”            Подготовила: Калараш Е.Н.</vt:lpstr>
      <vt:lpstr>                           Актуальность разработки и                     реализации педагогического проекта:                             Тема была выбрана в последний месяц                              зимы. И была разработана для                                 реализации ближе к весне. Так как в                             конце февраля – начале марта солнце                          начинает светить ярче, теплее. Это, конечно,                      заметили дети. Причем в беседах с детьми,              некоторые из них затруднялись называть какого цвета,      формы солнце. Так же мало использовали глаголы, определения, связанные с солнцем.  Хотелось обогатить знания детей о природном объекте – солнце, показать влияние солнца на природу. В связи с этим была определена такая темы. </vt:lpstr>
      <vt:lpstr>                         Цель проекта: формирование у детей активного                                       словаря через организацию разных видов                                деятельности: игровой (прежде всего);                               познавательной (наблюдения,                           эксперимент, художественное слово);                         музыкально-эстетической, продуктивной. </vt:lpstr>
      <vt:lpstr>                                                 Задачи:                                           - Дать детям элементарные                                        представления о природном объекте –                               солнце, его влиянии на окружающий мир.                                                - Формировать познавательную                                    активность детей при проведении                                 экспериментов, наблюдений.                                           - Обогатить словарный запас детей по                                    данной теме.                                           - Закрепить понятия «желтый»,                                 «круглый», «похоже», «не похоже».  </vt:lpstr>
      <vt:lpstr>                                        Ожидаемый результат:                              - обогащение активного и пассивного словаря                                   детей за счет слов: «яркое», «светлое»,                                    «теплое», «светит», «улыбается», «греет»                                                                                                        и т. д.                               - познавательный интерес к экспериментам;                               - развитие у детей наблюдательности. </vt:lpstr>
      <vt:lpstr>Этапы реализации проекта:                                            - аналитический                                   - практический                                    - организационный                         - диагностический </vt:lpstr>
      <vt:lpstr>                                  Диагностический этап:                              С детьми:                                  - Беседы с детьми, для выявления                                     знаний детей  о солнце.                                  - Подготовка стихотворений,                                     потешек, загадок, игр,                                     с использованием                                     «солнца», иллюстративный материал.                                  - Подготовка атрибутов для игр, занятий.                             С родителями:                                  - Анкетирование: «Интересы деток» </vt:lpstr>
      <vt:lpstr>                                     Организационный этап:                                         С детьми:                                           - оформление книжного уголка;                                           - подбор стихотворений и загадок о                                              солнышке;                                           - беседы «Солнышко лучистое»;                                           - разучивание стихотворений и песенок                                              о солнышке.                                       С родителями:                                          - родительское собрание «Речь детей»;                                         - консультации «Солнышко яркое»;                                        - организовать выставку поделок                                    «Солнышко лучистое улыбнулось весело». </vt:lpstr>
      <vt:lpstr>                                  Практический этап:                              С детьми:                                              - Чтение и заучивание потешки                                                  «Солнышко», «Солнечный зайчик»,                                     физкультминутки – песни «Я на солнышке лежу»;                                            - Подвижная игра «Солнечный зайчик»;                                            - Дидактическая игра «На что похоже?» (по                                     форме, цвету, ощущениям);                                            - Наблюдение за изменениями в природе,                                     связанных с солнцем;                                            - Проведение занятий рисования и лепки по                                     теме «Солнышко»;                                            - Использование атрибута «Солнышко» в                                     качестве сюрпризного момента на утреннике,                               посвященном 8 Марта;                      - Комплекс утренней гимнастики «Лучистое солнышко»;                    - Эксперимент «Холодно - тепло»;                - Малоподвижная игра «Построй солнышко». С родителями:                - консультации «Солнышко яркое»;              - выставка поделок «Солнышко лучистое улыбнулось весело». </vt:lpstr>
      <vt:lpstr>                                                                     Аналитический этап:             До проекта:                                               После проекта:    - небольшое обогащение                   - более обширный активный активного и пассивного                      и пассивный словарь словаря детей;                                       детей;  - низкий уровень                                 - появление познавательного заинтересованности                              интереса к экспериментам; к экспериментам;  - низкий уровень развития                - повышение уровня наблюдательности у детей.                   наблюдательности у детей.        </vt:lpstr>
      <vt:lpstr>                           Жизнеспособность проекта:       Данный проект может быть реализован в любом дошкольном учреждении.      По проекту накоплен материал, который адресован всем педагогам ДОУ:    - подборка стихов , загадок о солнышке;    - информационный материал для родительского уголка;    - подборка методического материала по теме:                            «Солнечный лучик».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образовательное учреждение города Владимира “Центр развития ребенка – детский сад №128”  тематический проект   тема: “Солнечный лучик”            Подготовила: Н.Н.</dc:title>
  <dc:creator>Hp</dc:creator>
  <cp:lastModifiedBy>Hp</cp:lastModifiedBy>
  <cp:revision>17</cp:revision>
  <dcterms:created xsi:type="dcterms:W3CDTF">2012-04-10T15:28:30Z</dcterms:created>
  <dcterms:modified xsi:type="dcterms:W3CDTF">2013-07-24T15:14:36Z</dcterms:modified>
</cp:coreProperties>
</file>