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0" r:id="rId4"/>
    <p:sldId id="290" r:id="rId5"/>
    <p:sldId id="307" r:id="rId6"/>
    <p:sldId id="306" r:id="rId7"/>
    <p:sldId id="305" r:id="rId8"/>
    <p:sldId id="304" r:id="rId9"/>
    <p:sldId id="303" r:id="rId10"/>
    <p:sldId id="302" r:id="rId11"/>
    <p:sldId id="299" r:id="rId12"/>
    <p:sldId id="301" r:id="rId13"/>
    <p:sldId id="300" r:id="rId14"/>
    <p:sldId id="298" r:id="rId15"/>
    <p:sldId id="297" r:id="rId16"/>
    <p:sldId id="296" r:id="rId17"/>
    <p:sldId id="295" r:id="rId18"/>
    <p:sldId id="294" r:id="rId19"/>
    <p:sldId id="293" r:id="rId20"/>
    <p:sldId id="292" r:id="rId21"/>
    <p:sldId id="317" r:id="rId22"/>
    <p:sldId id="318" r:id="rId23"/>
    <p:sldId id="319" r:id="rId24"/>
    <p:sldId id="337" r:id="rId25"/>
    <p:sldId id="336" r:id="rId26"/>
    <p:sldId id="335" r:id="rId27"/>
    <p:sldId id="334" r:id="rId28"/>
    <p:sldId id="333" r:id="rId29"/>
    <p:sldId id="332" r:id="rId30"/>
    <p:sldId id="331" r:id="rId31"/>
    <p:sldId id="330" r:id="rId32"/>
    <p:sldId id="329" r:id="rId33"/>
    <p:sldId id="328" r:id="rId34"/>
    <p:sldId id="327" r:id="rId35"/>
    <p:sldId id="326" r:id="rId36"/>
    <p:sldId id="325" r:id="rId37"/>
    <p:sldId id="324" r:id="rId38"/>
    <p:sldId id="288" r:id="rId39"/>
    <p:sldId id="338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5760-404A-4901-9278-97DBC06FC30A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1789-5FC7-493C-964C-940C9F3F3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B8E25-B335-45E9-8121-C668EB0A6A64}" type="slidenum">
              <a:rPr lang="ru-RU"/>
              <a:pPr/>
              <a:t>2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21865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121866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E01B8D-4D68-4A8A-94CF-3F0AF4115A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6.gif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10" Type="http://schemas.openxmlformats.org/officeDocument/2006/relationships/image" Target="../media/image4.gif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«Таблица </a:t>
            </a:r>
          </a:p>
          <a:p>
            <a:pPr algn="ctr"/>
            <a:r>
              <a:rPr lang="ru-RU" sz="54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умножения и деления на4 »</a:t>
            </a:r>
            <a:endParaRPr lang="ru-RU" sz="5400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107763" dir="18900000" algn="ctr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7" descr="крош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2500298" y="3500438"/>
            <a:ext cx="1808035" cy="183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im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71744"/>
            <a:ext cx="1362090" cy="194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98" name="Picture 8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429124" y="3429000"/>
            <a:ext cx="1357322" cy="17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4" descr="заяц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26597" y="2285992"/>
            <a:ext cx="1917403" cy="33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357562"/>
            <a:ext cx="1343723" cy="205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571876"/>
            <a:ext cx="2214578" cy="313800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357686" y="55007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Презентацию выполнила: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Кантемировской  СОШ №2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>
                  <a:snd r:embed="rId9" name="chimes.wav" builtIn="1"/>
                </a:hlinkClick>
              </a:rPr>
              <a:t>Лихотина Е.В.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далее 13">
            <a:hlinkClick r:id="rId2" action="ppaction://hlinksldjump" highlightClick="1"/>
          </p:cNvPr>
          <p:cNvSpPr/>
          <p:nvPr/>
        </p:nvSpPr>
        <p:spPr>
          <a:xfrm>
            <a:off x="8215338" y="6429396"/>
            <a:ext cx="714380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</a:t>
            </a:r>
            <a:r>
              <a:rPr lang="en-US" sz="12900" i="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r>
              <a:rPr lang="en-US" sz="12900" i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r>
              <a:rPr lang="en-US" sz="12900" i="0" dirty="0" smtClean="0">
                <a:solidFill>
                  <a:schemeClr val="accent6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en-US" sz="12900" i="0" dirty="0" smtClean="0">
                <a:solidFill>
                  <a:schemeClr val="accent3">
                    <a:lumMod val="5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  <a:r>
              <a:rPr lang="en-US" sz="12900" i="0" dirty="0" smtClean="0">
                <a:solidFill>
                  <a:schemeClr val="accent2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bg2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6126163"/>
          </a:xfrm>
        </p:spPr>
        <p:txBody>
          <a:bodyPr>
            <a:normAutofit/>
          </a:bodyPr>
          <a:lstStyle/>
          <a:p>
            <a:pPr algn="ctr"/>
            <a:endParaRPr lang="ru-RU" sz="101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>
          <a:xfrm>
            <a:off x="1940715" y="835811"/>
            <a:ext cx="5262570" cy="518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</a:rPr>
              <a:t>Обидно,               но вы ошиблись!</a:t>
            </a:r>
            <a:endParaRPr lang="ru-RU" sz="10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pic>
        <p:nvPicPr>
          <p:cNvPr id="4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35309">
            <a:off x="352511" y="496901"/>
            <a:ext cx="2781300" cy="2247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</a:t>
            </a:r>
            <a:r>
              <a:rPr lang="en-US" sz="12900" i="0" dirty="0" smtClean="0"/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" action="ppaction://hlinkshowjump?jump=nextslide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20:4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24:6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36:4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28:4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16:4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12:3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32:8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r>
              <a:rPr lang="en-US" sz="12900" i="0" dirty="0" smtClean="0">
                <a:solidFill>
                  <a:schemeClr val="accent3">
                    <a:lumMod val="50000"/>
                  </a:schemeClr>
                </a:solidFill>
              </a:rPr>
              <a:t>·</a:t>
            </a:r>
            <a:r>
              <a:rPr lang="ru-RU" sz="129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" action="ppaction://hlinkshowjump?jump=nextslide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7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20:5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24:4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28:7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36:9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285728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32:4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4:1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8:2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9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40:4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rId5" action="ppaction://hlinksldjump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5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7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5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85728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8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000628" y="3429000"/>
            <a:ext cx="1071570" cy="14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1" name="Object 4"/>
          <p:cNvGraphicFramePr>
            <a:graphicFrameLocks noChangeAspect="1"/>
          </p:cNvGraphicFramePr>
          <p:nvPr/>
        </p:nvGraphicFramePr>
        <p:xfrm>
          <a:off x="7286644" y="2071678"/>
          <a:ext cx="1571625" cy="2676525"/>
        </p:xfrm>
        <a:graphic>
          <a:graphicData uri="http://schemas.openxmlformats.org/presentationml/2006/ole">
            <p:oleObj spid="_x0000_s20481" name="CorelDRAW" r:id="rId4" imgW="1956600" imgH="3334680" progId="">
              <p:embed/>
            </p:oleObj>
          </a:graphicData>
        </a:graphic>
      </p:graphicFrame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 запомнили </a:t>
            </a: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таблицу </a:t>
            </a: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умножения</a:t>
            </a: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деления на 4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4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46" y="1214422"/>
            <a:ext cx="2643206" cy="3745356"/>
          </a:xfrm>
          <a:prstGeom prst="rect">
            <a:avLst/>
          </a:prstGeom>
          <a:noFill/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24" y="285728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7" name="Picture 4" descr="заяц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2071678"/>
            <a:ext cx="1473868" cy="26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9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07207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1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07207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3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4" name="Picture 2" descr="Картинка 59 из 474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07207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4988695" y="6544068"/>
            <a:ext cx="415530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Использованы ресурсы интернет-сайтов</a:t>
            </a:r>
          </a:p>
        </p:txBody>
      </p:sp>
    </p:spTree>
  </p:cSld>
  <p:clrMapOvr>
    <a:masterClrMapping/>
  </p:clrMapOvr>
  <p:transition>
    <p:newsflash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8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28596" y="214290"/>
            <a:ext cx="1071570" cy="14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1" name="Object 4"/>
          <p:cNvGraphicFramePr>
            <a:graphicFrameLocks noChangeAspect="1"/>
          </p:cNvGraphicFramePr>
          <p:nvPr/>
        </p:nvGraphicFramePr>
        <p:xfrm>
          <a:off x="7563255" y="2786057"/>
          <a:ext cx="1152149" cy="1962145"/>
        </p:xfrm>
        <a:graphic>
          <a:graphicData uri="http://schemas.openxmlformats.org/presentationml/2006/ole">
            <p:oleObj spid="_x0000_s74754" name="CorelDRAW" r:id="rId5" imgW="1956600" imgH="3334680" progId="">
              <p:embed/>
            </p:oleObj>
          </a:graphicData>
        </a:graphic>
      </p:graphicFrame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4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14346" y="1214422"/>
            <a:ext cx="2643206" cy="3745356"/>
          </a:xfrm>
          <a:prstGeom prst="rect">
            <a:avLst/>
          </a:prstGeom>
          <a:noFill/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14600" y="914400"/>
            <a:ext cx="5700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24" y="285728"/>
            <a:ext cx="714380" cy="857256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7" name="Picture 4" descr="заяц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2071678"/>
            <a:ext cx="1473868" cy="26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07207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1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07207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3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143512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4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07207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4071934" y="1785926"/>
            <a:ext cx="184731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1285860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Презентацию выполнила: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6273225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32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4572008"/>
            <a:ext cx="450059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Использованы ресурсы интернет-сайтов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2000240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Лихотина Елена Васильевна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7861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Рисунки с сайта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http://images.yandex.ru</a:t>
            </a:r>
            <a:endParaRPr lang="ru-RU" dirty="0"/>
          </a:p>
        </p:txBody>
      </p:sp>
    </p:spTree>
  </p:cSld>
  <p:clrMapOvr>
    <a:masterClrMapping/>
  </p:clrMapOvr>
  <p:transition advClick="0">
    <p:newsflash/>
    <p:sndAc>
      <p:stSnd>
        <p:snd r:embed="rId3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r>
              <a:rPr lang="en-US" sz="12900" i="0" dirty="0" smtClean="0">
                <a:solidFill>
                  <a:srgbClr val="FFFF00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rgbClr val="C00000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en-US" sz="12900" i="0" dirty="0" smtClean="0">
                <a:solidFill>
                  <a:srgbClr val="7030A0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en-US" sz="12900" i="0" dirty="0" smtClean="0">
                <a:solidFill>
                  <a:srgbClr val="002060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142900"/>
            <a:ext cx="3143272" cy="30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21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9544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sz="12900" i="0" dirty="0" smtClean="0">
                <a:solidFill>
                  <a:schemeClr val="accent4"/>
                </a:solidFill>
              </a:rPr>
              <a:t>·</a:t>
            </a:r>
            <a:r>
              <a:rPr lang="ru-RU" sz="12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12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6" name="AutoShape 4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" action="ppaction://hlinkshowjump?jump=nextslide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16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59" name="AutoShape 7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0" name="AutoShape 8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24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1" name="AutoShape 9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28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2" name="AutoShape 10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32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3" name="AutoShape 11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36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4" name="AutoShape 12">
            <a:hlinkClick r:id="rId6" action="ppaction://hlinksldjump" highlightClick="1">
              <a:snd r:embed="rId7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i="0" dirty="0" smtClean="0">
                <a:solidFill>
                  <a:schemeClr val="bg1"/>
                </a:solidFill>
              </a:rPr>
              <a:t>40</a:t>
            </a:r>
            <a:endParaRPr lang="ru-RU" sz="5400" i="0" dirty="0">
              <a:solidFill>
                <a:schemeClr val="bg1"/>
              </a:solidFill>
            </a:endParaRPr>
          </a:p>
        </p:txBody>
      </p:sp>
      <p:sp>
        <p:nvSpPr>
          <p:cNvPr id="12596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52" y="857232"/>
            <a:ext cx="500066" cy="7143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Картинка 59 из 47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643314"/>
            <a:ext cx="1391978" cy="126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5" descr="a88f6973413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14290"/>
            <a:ext cx="2994965" cy="46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заяц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5" y="714356"/>
            <a:ext cx="2378063" cy="42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513</Words>
  <Application>Microsoft Office PowerPoint</Application>
  <PresentationFormat>Экран (4:3)</PresentationFormat>
  <Paragraphs>440</Paragraphs>
  <Slides>39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Елена Васильевна</cp:lastModifiedBy>
  <cp:revision>40</cp:revision>
  <dcterms:created xsi:type="dcterms:W3CDTF">2012-02-03T16:22:45Z</dcterms:created>
  <dcterms:modified xsi:type="dcterms:W3CDTF">2012-03-09T11:30:32Z</dcterms:modified>
</cp:coreProperties>
</file>