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61" r:id="rId4"/>
    <p:sldId id="290" r:id="rId5"/>
    <p:sldId id="306" r:id="rId6"/>
    <p:sldId id="305" r:id="rId7"/>
    <p:sldId id="304" r:id="rId8"/>
    <p:sldId id="303" r:id="rId9"/>
    <p:sldId id="302" r:id="rId10"/>
    <p:sldId id="301" r:id="rId11"/>
    <p:sldId id="300" r:id="rId12"/>
    <p:sldId id="299" r:id="rId13"/>
    <p:sldId id="298" r:id="rId14"/>
    <p:sldId id="297" r:id="rId15"/>
    <p:sldId id="296" r:id="rId16"/>
    <p:sldId id="295" r:id="rId17"/>
    <p:sldId id="294" r:id="rId18"/>
    <p:sldId id="293" r:id="rId19"/>
    <p:sldId id="292" r:id="rId20"/>
    <p:sldId id="272" r:id="rId21"/>
    <p:sldId id="319" r:id="rId22"/>
    <p:sldId id="324" r:id="rId23"/>
    <p:sldId id="323" r:id="rId24"/>
    <p:sldId id="322" r:id="rId25"/>
    <p:sldId id="321" r:id="rId26"/>
    <p:sldId id="320" r:id="rId27"/>
    <p:sldId id="318" r:id="rId28"/>
    <p:sldId id="317" r:id="rId29"/>
    <p:sldId id="316" r:id="rId30"/>
    <p:sldId id="315" r:id="rId31"/>
    <p:sldId id="314" r:id="rId32"/>
    <p:sldId id="313" r:id="rId33"/>
    <p:sldId id="312" r:id="rId34"/>
    <p:sldId id="311" r:id="rId35"/>
    <p:sldId id="310" r:id="rId36"/>
    <p:sldId id="309" r:id="rId37"/>
    <p:sldId id="308" r:id="rId38"/>
    <p:sldId id="307" r:id="rId39"/>
    <p:sldId id="288" r:id="rId40"/>
    <p:sldId id="325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C5760-404A-4901-9278-97DBC06FC30A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01789-5FC7-493C-964C-940C9F3F3D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4B8E25-B335-45E9-8121-C668EB0A6A64}" type="slidenum">
              <a:rPr lang="ru-RU"/>
              <a:pPr/>
              <a:t>2</a:t>
            </a:fld>
            <a:endParaRPr lang="ru-RU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83F2-3F0C-4646-A6BA-5824E61B9E73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3A7-6FAA-4847-91D0-DA35B7D24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83F2-3F0C-4646-A6BA-5824E61B9E73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3A7-6FAA-4847-91D0-DA35B7D24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83F2-3F0C-4646-A6BA-5824E61B9E73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3A7-6FAA-4847-91D0-DA35B7D24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3"/>
          <p:cNvSpPr>
            <a:spLocks noChangeArrowheads="1"/>
          </p:cNvSpPr>
          <p:nvPr/>
        </p:nvSpPr>
        <p:spPr bwMode="auto">
          <a:xfrm>
            <a:off x="0" y="0"/>
            <a:ext cx="1752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i="0">
              <a:latin typeface="Times New Roman" pitchFamily="18" charset="0"/>
            </a:endParaRPr>
          </a:p>
        </p:txBody>
      </p:sp>
      <p:sp>
        <p:nvSpPr>
          <p:cNvPr id="121861" name="Rectangle 5"/>
          <p:cNvSpPr>
            <a:spLocks noChangeArrowheads="1"/>
          </p:cNvSpPr>
          <p:nvPr/>
        </p:nvSpPr>
        <p:spPr bwMode="ltGray">
          <a:xfrm>
            <a:off x="0" y="4953000"/>
            <a:ext cx="9144000" cy="16002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i="0">
              <a:latin typeface="Times New Roman" pitchFamily="18" charset="0"/>
            </a:endParaRPr>
          </a:p>
        </p:txBody>
      </p:sp>
      <p:sp>
        <p:nvSpPr>
          <p:cNvPr id="121862" name="Rectangle 6"/>
          <p:cNvSpPr>
            <a:spLocks noChangeArrowheads="1"/>
          </p:cNvSpPr>
          <p:nvPr/>
        </p:nvSpPr>
        <p:spPr bwMode="white">
          <a:xfrm>
            <a:off x="228600" y="5181600"/>
            <a:ext cx="8667750" cy="1203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i="0">
              <a:latin typeface="Times New Roman" pitchFamily="18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35000" y="533400"/>
            <a:ext cx="8077200" cy="304800"/>
            <a:chOff x="400" y="336"/>
            <a:chExt cx="5088" cy="192"/>
          </a:xfrm>
        </p:grpSpPr>
        <p:sp>
          <p:nvSpPr>
            <p:cNvPr id="121865" name="Rectangle 9"/>
            <p:cNvSpPr>
              <a:spLocks noChangeArrowheads="1"/>
            </p:cNvSpPr>
            <p:nvPr/>
          </p:nvSpPr>
          <p:spPr bwMode="auto">
            <a:xfrm>
              <a:off x="3952" y="336"/>
              <a:ext cx="1536" cy="192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 i="0">
                <a:latin typeface="Times New Roman" pitchFamily="18" charset="0"/>
              </a:endParaRPr>
            </a:p>
          </p:txBody>
        </p:sp>
        <p:sp>
          <p:nvSpPr>
            <p:cNvPr id="121866" name="Line 10"/>
            <p:cNvSpPr>
              <a:spLocks noChangeShapeType="1"/>
            </p:cNvSpPr>
            <p:nvPr/>
          </p:nvSpPr>
          <p:spPr bwMode="auto">
            <a:xfrm>
              <a:off x="400" y="432"/>
              <a:ext cx="5088" cy="0"/>
            </a:xfrm>
            <a:prstGeom prst="line">
              <a:avLst/>
            </a:prstGeom>
            <a:noFill/>
            <a:ln w="444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186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1869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1870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1871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019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1E01B8D-4D68-4A8A-94CF-3F0AF4115A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newsflash/>
    <p:sndAc>
      <p:stSnd>
        <p:snd r:embed="rId1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7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83F2-3F0C-4646-A6BA-5824E61B9E73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3A7-6FAA-4847-91D0-DA35B7D24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83F2-3F0C-4646-A6BA-5824E61B9E73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3A7-6FAA-4847-91D0-DA35B7D24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83F2-3F0C-4646-A6BA-5824E61B9E73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3A7-6FAA-4847-91D0-DA35B7D24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83F2-3F0C-4646-A6BA-5824E61B9E73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3A7-6FAA-4847-91D0-DA35B7D24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83F2-3F0C-4646-A6BA-5824E61B9E73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3A7-6FAA-4847-91D0-DA35B7D24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83F2-3F0C-4646-A6BA-5824E61B9E73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3A7-6FAA-4847-91D0-DA35B7D24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83F2-3F0C-4646-A6BA-5824E61B9E73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3A7-6FAA-4847-91D0-DA35B7D24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83F2-3F0C-4646-A6BA-5824E61B9E73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3A7-6FAA-4847-91D0-DA35B7D24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683F2-3F0C-4646-A6BA-5824E61B9E73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723A7-6FAA-4847-91D0-DA35B7D24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audio" Target="../media/audio2.wav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2.xml"/><Relationship Id="rId7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audio" Target="../media/audio4.wav"/><Relationship Id="rId4" Type="http://schemas.openxmlformats.org/officeDocument/2006/relationships/audio" Target="../media/audio3.wav"/><Relationship Id="rId9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2.xml"/><Relationship Id="rId7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audio" Target="../media/audio4.wav"/><Relationship Id="rId4" Type="http://schemas.openxmlformats.org/officeDocument/2006/relationships/audio" Target="../media/audio3.wav"/><Relationship Id="rId9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2.xml"/><Relationship Id="rId7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audio" Target="../media/audio4.wav"/><Relationship Id="rId4" Type="http://schemas.openxmlformats.org/officeDocument/2006/relationships/audio" Target="../media/audio3.wav"/><Relationship Id="rId9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2.xml"/><Relationship Id="rId7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audio" Target="../media/audio4.wav"/><Relationship Id="rId4" Type="http://schemas.openxmlformats.org/officeDocument/2006/relationships/audio" Target="../media/audio3.wav"/><Relationship Id="rId9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2.xml"/><Relationship Id="rId7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audio" Target="../media/audio4.wav"/><Relationship Id="rId4" Type="http://schemas.openxmlformats.org/officeDocument/2006/relationships/audio" Target="../media/audio3.wav"/><Relationship Id="rId9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2.xml"/><Relationship Id="rId7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audio" Target="../media/audio4.wav"/><Relationship Id="rId4" Type="http://schemas.openxmlformats.org/officeDocument/2006/relationships/audio" Target="../media/audio3.wav"/><Relationship Id="rId9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2.xml"/><Relationship Id="rId7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audio" Target="../media/audio4.wav"/><Relationship Id="rId4" Type="http://schemas.openxmlformats.org/officeDocument/2006/relationships/audio" Target="../media/audio3.wav"/><Relationship Id="rId9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2.xml"/><Relationship Id="rId7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audio" Target="../media/audio4.wav"/><Relationship Id="rId4" Type="http://schemas.openxmlformats.org/officeDocument/2006/relationships/audio" Target="../media/audio3.wav"/><Relationship Id="rId9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2.xml"/><Relationship Id="rId7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audio" Target="../media/audio4.wav"/><Relationship Id="rId4" Type="http://schemas.openxmlformats.org/officeDocument/2006/relationships/audio" Target="../media/audio3.wav"/><Relationship Id="rId9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2.xml"/><Relationship Id="rId7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audio" Target="../media/audio4.wav"/><Relationship Id="rId4" Type="http://schemas.openxmlformats.org/officeDocument/2006/relationships/audio" Target="../media/audio3.wav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" Target="slide2.xml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audio" Target="../media/audio4.wav"/><Relationship Id="rId4" Type="http://schemas.openxmlformats.org/officeDocument/2006/relationships/audio" Target="../media/audio3.wav"/><Relationship Id="rId9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" Target="slide2.xml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audio" Target="../media/audio4.wav"/><Relationship Id="rId4" Type="http://schemas.openxmlformats.org/officeDocument/2006/relationships/audio" Target="../media/audio3.wav"/><Relationship Id="rId9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" Target="slide2.xml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audio" Target="../media/audio4.wav"/><Relationship Id="rId4" Type="http://schemas.openxmlformats.org/officeDocument/2006/relationships/audio" Target="../media/audio3.wav"/><Relationship Id="rId9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" Target="slide2.xml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audio" Target="../media/audio4.wav"/><Relationship Id="rId4" Type="http://schemas.openxmlformats.org/officeDocument/2006/relationships/audio" Target="../media/audio3.wav"/><Relationship Id="rId9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" Target="slide2.xml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audio" Target="../media/audio4.wav"/><Relationship Id="rId4" Type="http://schemas.openxmlformats.org/officeDocument/2006/relationships/audio" Target="../media/audio3.wav"/><Relationship Id="rId9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" Target="slide2.xml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audio" Target="../media/audio4.wav"/><Relationship Id="rId4" Type="http://schemas.openxmlformats.org/officeDocument/2006/relationships/audio" Target="../media/audio3.wav"/><Relationship Id="rId9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audio" Target="../media/audio3.wav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audio" Target="../media/audio4.wav"/><Relationship Id="rId4" Type="http://schemas.openxmlformats.org/officeDocument/2006/relationships/slide" Target="slide2.xml"/><Relationship Id="rId9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" Target="slide2.xml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audio" Target="../media/audio4.wav"/><Relationship Id="rId4" Type="http://schemas.openxmlformats.org/officeDocument/2006/relationships/audio" Target="../media/audio3.wav"/><Relationship Id="rId9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" Target="slide2.xml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audio" Target="../media/audio4.wav"/><Relationship Id="rId4" Type="http://schemas.openxmlformats.org/officeDocument/2006/relationships/audio" Target="../media/audio3.wav"/><Relationship Id="rId9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" Target="slide2.xml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audio" Target="../media/audio4.wav"/><Relationship Id="rId4" Type="http://schemas.openxmlformats.org/officeDocument/2006/relationships/audio" Target="../media/audio3.wav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audio" Target="../media/audio3.wav"/><Relationship Id="rId7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audio" Target="../media/audio4.wav"/><Relationship Id="rId4" Type="http://schemas.openxmlformats.org/officeDocument/2006/relationships/slide" Target="slide2.xml"/><Relationship Id="rId9" Type="http://schemas.openxmlformats.org/officeDocument/2006/relationships/image" Target="../media/image9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" Target="slide2.xml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audio" Target="../media/audio4.wav"/><Relationship Id="rId4" Type="http://schemas.openxmlformats.org/officeDocument/2006/relationships/audio" Target="../media/audio3.wav"/><Relationship Id="rId9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" Target="slide2.xml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audio" Target="../media/audio4.wav"/><Relationship Id="rId4" Type="http://schemas.openxmlformats.org/officeDocument/2006/relationships/audio" Target="../media/audio3.wav"/><Relationship Id="rId9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" Target="slide2.xml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audio" Target="../media/audio4.wav"/><Relationship Id="rId4" Type="http://schemas.openxmlformats.org/officeDocument/2006/relationships/audio" Target="../media/audio3.wav"/><Relationship Id="rId9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" Target="slide2.xml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audio" Target="../media/audio4.wav"/><Relationship Id="rId4" Type="http://schemas.openxmlformats.org/officeDocument/2006/relationships/audio" Target="../media/audio3.wav"/><Relationship Id="rId9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" Target="slide2.xml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audio" Target="../media/audio4.wav"/><Relationship Id="rId4" Type="http://schemas.openxmlformats.org/officeDocument/2006/relationships/audio" Target="../media/audio3.wav"/><Relationship Id="rId9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" Target="slide2.xml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audio" Target="../media/audio4.wav"/><Relationship Id="rId4" Type="http://schemas.openxmlformats.org/officeDocument/2006/relationships/audio" Target="../media/audio3.wav"/><Relationship Id="rId9" Type="http://schemas.openxmlformats.org/officeDocument/2006/relationships/image" Target="../media/image4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" Target="slide2.xml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audio" Target="../media/audio4.wav"/><Relationship Id="rId4" Type="http://schemas.openxmlformats.org/officeDocument/2006/relationships/audio" Target="../media/audio3.wav"/><Relationship Id="rId9" Type="http://schemas.openxmlformats.org/officeDocument/2006/relationships/image" Target="../media/image4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" Target="slide2.xml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audio" Target="../media/audio4.wav"/><Relationship Id="rId4" Type="http://schemas.openxmlformats.org/officeDocument/2006/relationships/audio" Target="../media/audio3.wav"/><Relationship Id="rId9" Type="http://schemas.openxmlformats.org/officeDocument/2006/relationships/image" Target="../media/image4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" Target="slide2.xml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audio" Target="../media/audio4.wav"/><Relationship Id="rId4" Type="http://schemas.openxmlformats.org/officeDocument/2006/relationships/audio" Target="../media/audio3.wav"/><Relationship Id="rId9" Type="http://schemas.openxmlformats.org/officeDocument/2006/relationships/image" Target="../media/image4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2.xml"/><Relationship Id="rId7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audio" Target="../media/audio4.wav"/><Relationship Id="rId4" Type="http://schemas.openxmlformats.org/officeDocument/2006/relationships/audio" Target="../media/audio3.wav"/><Relationship Id="rId9" Type="http://schemas.openxmlformats.org/officeDocument/2006/relationships/image" Target="../media/image9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2.xml"/><Relationship Id="rId7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audio" Target="../media/audio4.wav"/><Relationship Id="rId4" Type="http://schemas.openxmlformats.org/officeDocument/2006/relationships/audio" Target="../media/audio3.wav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2.xml"/><Relationship Id="rId7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audio" Target="../media/audio4.wav"/><Relationship Id="rId4" Type="http://schemas.openxmlformats.org/officeDocument/2006/relationships/audio" Target="../media/audio3.wav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2.xml"/><Relationship Id="rId7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audio" Target="../media/audio4.wav"/><Relationship Id="rId4" Type="http://schemas.openxmlformats.org/officeDocument/2006/relationships/audio" Target="../media/audio3.wav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audio" Target="../media/audio3.wav"/><Relationship Id="rId7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audio" Target="../media/audio4.wav"/><Relationship Id="rId4" Type="http://schemas.openxmlformats.org/officeDocument/2006/relationships/slide" Target="slide2.xml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2.xml"/><Relationship Id="rId7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audio" Target="../media/audio4.wav"/><Relationship Id="rId4" Type="http://schemas.openxmlformats.org/officeDocument/2006/relationships/audio" Target="../media/audio3.wav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42852"/>
            <a:ext cx="62865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990000">
                      <a:alpha val="50000"/>
                    </a:srgbClr>
                  </a:outerShdw>
                </a:effectLst>
                <a:latin typeface="Impact"/>
              </a:rPr>
              <a:t>Таблица умножения </a:t>
            </a:r>
          </a:p>
          <a:p>
            <a:pPr algn="ctr"/>
            <a:r>
              <a:rPr lang="ru-RU" sz="7200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990000">
                      <a:alpha val="50000"/>
                    </a:srgbClr>
                  </a:outerShdw>
                </a:effectLst>
                <a:latin typeface="Impact"/>
              </a:rPr>
              <a:t>и деления </a:t>
            </a:r>
          </a:p>
          <a:p>
            <a:pPr algn="ctr"/>
            <a:r>
              <a:rPr lang="ru-RU" sz="7200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990000">
                      <a:alpha val="50000"/>
                    </a:srgbClr>
                  </a:outerShdw>
                </a:effectLst>
                <a:latin typeface="Impact"/>
              </a:rPr>
              <a:t>на  3</a:t>
            </a:r>
            <a:endParaRPr lang="ru-RU" sz="7200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107763" dir="18900000" algn="ctr" rotWithShape="0">
                  <a:srgbClr val="990000">
                    <a:alpha val="50000"/>
                  </a:srgbClr>
                </a:outerShdw>
              </a:effectLst>
              <a:latin typeface="Impact"/>
            </a:endParaRPr>
          </a:p>
        </p:txBody>
      </p:sp>
      <p:pic>
        <p:nvPicPr>
          <p:cNvPr id="6" name="Picture 7" descr="крош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lum contrast="6000"/>
          </a:blip>
          <a:srcRect/>
          <a:stretch>
            <a:fillRect/>
          </a:stretch>
        </p:blipFill>
        <p:spPr bwMode="auto">
          <a:xfrm>
            <a:off x="5143504" y="3429000"/>
            <a:ext cx="1808035" cy="1839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img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2" y="4500570"/>
            <a:ext cx="1362090" cy="1941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514600" y="914400"/>
            <a:ext cx="570073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7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98" name="Picture 8" descr="Рисунок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2643174" y="4714884"/>
            <a:ext cx="1357322" cy="177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" name="Picture 4" descr="заяц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00892" y="1500174"/>
            <a:ext cx="1917403" cy="3397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" name="Picture 19" descr="кролик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72264" y="214290"/>
            <a:ext cx="1343723" cy="2055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" name="Picture 2" descr="D:\Каталог картинок\Насекомые\незнайка 1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5720" y="3429000"/>
            <a:ext cx="2214578" cy="3138001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4572000" y="550070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Презентацию выполнила:</a:t>
            </a:r>
          </a:p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учитель начальных классов</a:t>
            </a:r>
          </a:p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МОУ Кантемировской  СОШ №2</a:t>
            </a:r>
          </a:p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action="ppaction://hlinksldjump">
                  <a:snd r:embed="rId9" name="chimes.wav" builtIn="1"/>
                </a:hlinkClick>
              </a:rPr>
              <a:t>Лихотина Е.В.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Управляющая кнопка: далее 13">
            <a:hlinkClick r:id="rId2" action="ppaction://hlinksldjump" highlightClick="1"/>
          </p:cNvPr>
          <p:cNvSpPr/>
          <p:nvPr/>
        </p:nvSpPr>
        <p:spPr>
          <a:xfrm>
            <a:off x="8358214" y="6429396"/>
            <a:ext cx="428628" cy="428604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0" y="128586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6000" i="0" dirty="0">
              <a:solidFill>
                <a:schemeClr val="bg2"/>
              </a:solidFill>
            </a:endParaRPr>
          </a:p>
        </p:txBody>
      </p:sp>
      <p:sp>
        <p:nvSpPr>
          <p:cNvPr id="136195" name="AutoShape 3">
            <a:hlinkClick r:id="rId3" action="ppaction://hlinksldjump" highlightClick="1">
              <a:snd r:embed="rId4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6" name="AutoShape 4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7" name="AutoShape 5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8" name="AutoShape 6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9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0" name="AutoShape 8">
            <a:hlinkClick r:id="" action="ppaction://hlinkshowjump?jump=nextslide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1" name="AutoShape 9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2" name="AutoShape 10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3" name="AutoShape 11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4" name="AutoShape 12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0074" y="0"/>
            <a:ext cx="723926" cy="93027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3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43174" y="714356"/>
            <a:ext cx="3996395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</a:t>
            </a:r>
            <a:r>
              <a:rPr lang="en-US" sz="14000" i="0" dirty="0" smtClean="0">
                <a:solidFill>
                  <a:srgbClr val="FF0000"/>
                </a:solidFill>
              </a:rPr>
              <a:t>·</a:t>
            </a:r>
            <a:r>
              <a:rPr lang="ru-RU" sz="1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6</a:t>
            </a:r>
            <a:endParaRPr lang="ru-RU" sz="1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7" name="Picture 8" descr="Рисунок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5857884" y="1612846"/>
            <a:ext cx="2428892" cy="3173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7" descr="крош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lum contrast="6000"/>
          </a:blip>
          <a:srcRect/>
          <a:stretch>
            <a:fillRect/>
          </a:stretch>
        </p:blipFill>
        <p:spPr bwMode="auto">
          <a:xfrm>
            <a:off x="1000100" y="2428868"/>
            <a:ext cx="2737829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4" descr="post-207850-1266987079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212642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0" y="128586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6000" i="0" dirty="0">
              <a:solidFill>
                <a:schemeClr val="bg2"/>
              </a:solidFill>
            </a:endParaRPr>
          </a:p>
        </p:txBody>
      </p:sp>
      <p:sp>
        <p:nvSpPr>
          <p:cNvPr id="136195" name="AutoShape 3">
            <a:hlinkClick r:id="rId3" action="ppaction://hlinksldjump" highlightClick="1">
              <a:snd r:embed="rId4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6" name="AutoShape 4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7" name="AutoShape 5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8" name="AutoShape 6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9" name="AutoShape 7">
            <a:hlinkClick r:id="" action="ppaction://hlinkshowjump?jump=nextslide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0" name="AutoShape 8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1" name="AutoShape 9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2" name="AutoShape 10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3" name="AutoShape 11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4" name="AutoShape 12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43174" y="714356"/>
            <a:ext cx="3996395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5</a:t>
            </a:r>
            <a:r>
              <a:rPr lang="en-US" sz="14000" i="0" dirty="0" smtClean="0">
                <a:solidFill>
                  <a:srgbClr val="FF0000"/>
                </a:solidFill>
              </a:rPr>
              <a:t>·</a:t>
            </a:r>
            <a:r>
              <a:rPr lang="ru-RU" sz="1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</a:t>
            </a:r>
            <a:endParaRPr lang="ru-RU" sz="1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7" name="Picture 8" descr="Рисунок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5857884" y="1612846"/>
            <a:ext cx="2428892" cy="3173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7" descr="крош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lum contrast="6000"/>
          </a:blip>
          <a:srcRect/>
          <a:stretch>
            <a:fillRect/>
          </a:stretch>
        </p:blipFill>
        <p:spPr bwMode="auto">
          <a:xfrm>
            <a:off x="1000100" y="2428868"/>
            <a:ext cx="2737829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4" descr="post-207850-1266987079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212642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0" y="128586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6000" i="0" dirty="0">
              <a:solidFill>
                <a:schemeClr val="bg2"/>
              </a:solidFill>
            </a:endParaRPr>
          </a:p>
        </p:txBody>
      </p:sp>
      <p:sp>
        <p:nvSpPr>
          <p:cNvPr id="136195" name="AutoShape 3">
            <a:hlinkClick r:id="rId3" action="ppaction://hlinksldjump" highlightClick="1">
              <a:snd r:embed="rId4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6" name="AutoShape 4">
            <a:hlinkClick r:id="" action="ppaction://hlinkshowjump?jump=nextslide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7" name="AutoShape 5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8" name="AutoShape 6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9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0" name="AutoShape 8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1" name="AutoShape 9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2" name="AutoShape 10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3" name="AutoShape 11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4" name="AutoShape 12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43174" y="714356"/>
            <a:ext cx="3996395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</a:t>
            </a:r>
            <a:r>
              <a:rPr lang="en-US" sz="14000" i="0" dirty="0" smtClean="0">
                <a:solidFill>
                  <a:srgbClr val="FF0000"/>
                </a:solidFill>
              </a:rPr>
              <a:t>·</a:t>
            </a:r>
            <a:r>
              <a:rPr lang="ru-RU" sz="1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2</a:t>
            </a:r>
            <a:endParaRPr lang="ru-RU" sz="1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7" name="Picture 8" descr="Рисунок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5857884" y="1612846"/>
            <a:ext cx="2428892" cy="3173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7" descr="крош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lum contrast="6000"/>
          </a:blip>
          <a:srcRect/>
          <a:stretch>
            <a:fillRect/>
          </a:stretch>
        </p:blipFill>
        <p:spPr bwMode="auto">
          <a:xfrm>
            <a:off x="1000100" y="2428868"/>
            <a:ext cx="2737829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4" descr="post-207850-1266987079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212642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0" y="128586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6000" i="0" dirty="0">
              <a:solidFill>
                <a:schemeClr val="bg2"/>
              </a:solidFill>
            </a:endParaRPr>
          </a:p>
        </p:txBody>
      </p:sp>
      <p:sp>
        <p:nvSpPr>
          <p:cNvPr id="136195" name="AutoShape 3">
            <a:hlinkClick r:id="rId3" action="ppaction://hlinksldjump" highlightClick="1">
              <a:snd r:embed="rId4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6" name="AutoShape 4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7" name="AutoShape 5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8" name="AutoShape 6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9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0" name="AutoShape 8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1" name="AutoShape 9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2" name="AutoShape 10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3" name="AutoShape 11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4" name="AutoShape 12">
            <a:hlinkClick r:id="" action="ppaction://hlinkshowjump?jump=nextslide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0074" y="0"/>
            <a:ext cx="723926" cy="93027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3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43174" y="714356"/>
            <a:ext cx="3996395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10</a:t>
            </a:r>
            <a:r>
              <a:rPr lang="en-US" sz="14000" i="0" dirty="0" smtClean="0">
                <a:solidFill>
                  <a:srgbClr val="FF0000"/>
                </a:solidFill>
              </a:rPr>
              <a:t>·</a:t>
            </a:r>
            <a:r>
              <a:rPr lang="ru-RU" sz="1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</a:t>
            </a:r>
            <a:endParaRPr lang="ru-RU" sz="1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7" name="Picture 8" descr="Рисунок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5929322" y="1857364"/>
            <a:ext cx="2428892" cy="3173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7" descr="крош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lum contrast="6000"/>
          </a:blip>
          <a:srcRect/>
          <a:stretch>
            <a:fillRect/>
          </a:stretch>
        </p:blipFill>
        <p:spPr bwMode="auto">
          <a:xfrm>
            <a:off x="1000100" y="2428868"/>
            <a:ext cx="2737829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4" descr="post-207850-1266987079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212642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0" y="128586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6000" i="0" dirty="0">
              <a:solidFill>
                <a:schemeClr val="bg2"/>
              </a:solidFill>
            </a:endParaRPr>
          </a:p>
        </p:txBody>
      </p:sp>
      <p:sp>
        <p:nvSpPr>
          <p:cNvPr id="136195" name="AutoShape 3">
            <a:hlinkClick r:id="rId3" action="ppaction://hlinksldjump" highlightClick="1">
              <a:snd r:embed="rId4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6" name="AutoShape 4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7" name="AutoShape 5">
            <a:hlinkClick r:id="" action="ppaction://hlinkshowjump?jump=nextslide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8" name="AutoShape 6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9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0" name="AutoShape 8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1" name="AutoShape 9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2" name="AutoShape 10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3" name="AutoShape 11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4" name="AutoShape 12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0074" y="0"/>
            <a:ext cx="723926" cy="93027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3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43174" y="714356"/>
            <a:ext cx="3996395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</a:t>
            </a:r>
            <a:r>
              <a:rPr lang="en-US" sz="14000" i="0" dirty="0" smtClean="0">
                <a:solidFill>
                  <a:srgbClr val="FF0000"/>
                </a:solidFill>
              </a:rPr>
              <a:t>·</a:t>
            </a:r>
            <a:r>
              <a:rPr lang="ru-RU" sz="1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</a:t>
            </a:r>
            <a:endParaRPr lang="ru-RU" sz="1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7" name="Picture 8" descr="Рисунок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5857884" y="1612846"/>
            <a:ext cx="2428892" cy="3173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7" descr="крош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lum contrast="6000"/>
          </a:blip>
          <a:srcRect/>
          <a:stretch>
            <a:fillRect/>
          </a:stretch>
        </p:blipFill>
        <p:spPr bwMode="auto">
          <a:xfrm>
            <a:off x="1000100" y="2428868"/>
            <a:ext cx="2737829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4" descr="post-207850-1266987079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212642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0" y="128586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6000" i="0" dirty="0">
              <a:solidFill>
                <a:schemeClr val="bg2"/>
              </a:solidFill>
            </a:endParaRPr>
          </a:p>
        </p:txBody>
      </p:sp>
      <p:sp>
        <p:nvSpPr>
          <p:cNvPr id="136195" name="AutoShape 3">
            <a:hlinkClick r:id="rId3" action="ppaction://hlinksldjump" highlightClick="1">
              <a:snd r:embed="rId4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6" name="AutoShape 4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7" name="AutoShape 5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8" name="AutoShape 6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9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0" name="AutoShape 8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1" name="AutoShape 9">
            <a:hlinkClick r:id="" action="ppaction://hlinkshowjump?jump=nextslide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2" name="AutoShape 10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3" name="AutoShape 11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4" name="AutoShape 12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0074" y="0"/>
            <a:ext cx="723926" cy="93027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3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43174" y="714356"/>
            <a:ext cx="3996395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</a:t>
            </a:r>
            <a:r>
              <a:rPr lang="en-US" sz="14000" i="0" dirty="0" smtClean="0">
                <a:solidFill>
                  <a:srgbClr val="FF0000"/>
                </a:solidFill>
              </a:rPr>
              <a:t>·</a:t>
            </a:r>
            <a:r>
              <a:rPr lang="ru-RU" sz="1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7</a:t>
            </a:r>
            <a:endParaRPr lang="ru-RU" sz="1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7" name="Picture 8" descr="Рисунок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5857884" y="1612846"/>
            <a:ext cx="2428892" cy="3173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7" descr="крош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lum contrast="6000"/>
          </a:blip>
          <a:srcRect/>
          <a:stretch>
            <a:fillRect/>
          </a:stretch>
        </p:blipFill>
        <p:spPr bwMode="auto">
          <a:xfrm>
            <a:off x="1000100" y="2428868"/>
            <a:ext cx="2737829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4" descr="post-207850-1266987079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212642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0" y="128586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6000" i="0" dirty="0">
              <a:solidFill>
                <a:schemeClr val="bg2"/>
              </a:solidFill>
            </a:endParaRPr>
          </a:p>
        </p:txBody>
      </p:sp>
      <p:sp>
        <p:nvSpPr>
          <p:cNvPr id="136195" name="AutoShape 3">
            <a:hlinkClick r:id="rId3" action="ppaction://hlinksldjump" highlightClick="1">
              <a:snd r:embed="rId4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6" name="AutoShape 4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7" name="AutoShape 5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8" name="AutoShape 6">
            <a:hlinkClick r:id="" action="ppaction://hlinkshowjump?jump=nextslide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9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0" name="AutoShape 8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1" name="AutoShape 9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2" name="AutoShape 10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3" name="AutoShape 11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4" name="AutoShape 12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0074" y="0"/>
            <a:ext cx="723926" cy="93027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3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43174" y="714356"/>
            <a:ext cx="3996395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4</a:t>
            </a:r>
            <a:r>
              <a:rPr lang="en-US" sz="14000" i="0" dirty="0" smtClean="0">
                <a:solidFill>
                  <a:srgbClr val="FF0000"/>
                </a:solidFill>
              </a:rPr>
              <a:t>·</a:t>
            </a:r>
            <a:r>
              <a:rPr lang="ru-RU" sz="1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</a:t>
            </a:r>
            <a:endParaRPr lang="ru-RU" sz="1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7" name="Picture 8" descr="Рисунок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5857884" y="1612846"/>
            <a:ext cx="2428892" cy="3173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7" descr="крош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lum contrast="6000"/>
          </a:blip>
          <a:srcRect/>
          <a:stretch>
            <a:fillRect/>
          </a:stretch>
        </p:blipFill>
        <p:spPr bwMode="auto">
          <a:xfrm>
            <a:off x="1000100" y="2428868"/>
            <a:ext cx="2737829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4" descr="post-207850-1266987079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212642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0" y="128586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6000" i="0" dirty="0">
              <a:solidFill>
                <a:schemeClr val="bg2"/>
              </a:solidFill>
            </a:endParaRPr>
          </a:p>
        </p:txBody>
      </p:sp>
      <p:sp>
        <p:nvSpPr>
          <p:cNvPr id="136195" name="AutoShape 3">
            <a:hlinkClick r:id="rId3" action="ppaction://hlinksldjump" highlightClick="1">
              <a:snd r:embed="rId4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6" name="AutoShape 4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7" name="AutoShape 5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8" name="AutoShape 6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9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0" name="AutoShape 8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1" name="AutoShape 9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2" name="AutoShape 10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3" name="AutoShape 11">
            <a:hlinkClick r:id="" action="ppaction://hlinkshowjump?jump=nextslide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4" name="AutoShape 12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501090" y="0"/>
            <a:ext cx="642910" cy="100010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3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43174" y="714356"/>
            <a:ext cx="3996395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9</a:t>
            </a:r>
            <a:r>
              <a:rPr lang="en-US" sz="14000" i="0" dirty="0" smtClean="0">
                <a:solidFill>
                  <a:srgbClr val="FF0000"/>
                </a:solidFill>
              </a:rPr>
              <a:t>·</a:t>
            </a:r>
            <a:r>
              <a:rPr lang="ru-RU" sz="1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</a:t>
            </a:r>
            <a:endParaRPr lang="ru-RU" sz="1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7" name="Picture 8" descr="Рисунок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5857884" y="1612846"/>
            <a:ext cx="2428892" cy="3173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7" descr="крош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lum contrast="6000"/>
          </a:blip>
          <a:srcRect/>
          <a:stretch>
            <a:fillRect/>
          </a:stretch>
        </p:blipFill>
        <p:spPr bwMode="auto">
          <a:xfrm>
            <a:off x="1000100" y="2428868"/>
            <a:ext cx="2737829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4" descr="post-207850-1266987079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212642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0" y="128586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6000" i="0" dirty="0">
              <a:solidFill>
                <a:schemeClr val="bg2"/>
              </a:solidFill>
            </a:endParaRPr>
          </a:p>
        </p:txBody>
      </p:sp>
      <p:sp>
        <p:nvSpPr>
          <p:cNvPr id="136195" name="AutoShape 3">
            <a:hlinkClick r:id="rId3" action="ppaction://hlinksldjump" highlightClick="1">
              <a:snd r:embed="rId4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6" name="AutoShape 4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7" name="AutoShape 5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8" name="AutoShape 6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9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0" name="AutoShape 8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1" name="AutoShape 9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2" name="AutoShape 10">
            <a:hlinkClick r:id="" action="ppaction://hlinkshowjump?jump=nextslide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3" name="AutoShape 11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4" name="AutoShape 12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0074" y="0"/>
            <a:ext cx="723926" cy="93027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3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43174" y="714356"/>
            <a:ext cx="3996395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</a:t>
            </a:r>
            <a:r>
              <a:rPr lang="en-US" sz="14000" i="0" dirty="0" smtClean="0">
                <a:solidFill>
                  <a:srgbClr val="FF0000"/>
                </a:solidFill>
              </a:rPr>
              <a:t>·</a:t>
            </a:r>
            <a:r>
              <a:rPr lang="ru-RU" sz="1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8</a:t>
            </a:r>
            <a:endParaRPr lang="ru-RU" sz="1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7" name="Picture 8" descr="Рисунок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5857884" y="1612846"/>
            <a:ext cx="2428892" cy="3173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7" descr="крош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lum contrast="6000"/>
          </a:blip>
          <a:srcRect/>
          <a:stretch>
            <a:fillRect/>
          </a:stretch>
        </p:blipFill>
        <p:spPr bwMode="auto">
          <a:xfrm>
            <a:off x="1000100" y="2428868"/>
            <a:ext cx="2737829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4" descr="post-207850-1266987079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212642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0" y="128586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6000" i="0" dirty="0">
              <a:solidFill>
                <a:schemeClr val="bg2"/>
              </a:solidFill>
            </a:endParaRPr>
          </a:p>
        </p:txBody>
      </p:sp>
      <p:sp>
        <p:nvSpPr>
          <p:cNvPr id="136195" name="AutoShape 3">
            <a:hlinkClick r:id="rId3" action="ppaction://hlinksldjump" highlightClick="1">
              <a:snd r:embed="rId4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6" name="AutoShape 4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7" name="AutoShape 5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8" name="AutoShape 6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9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0" name="AutoShape 8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1" name="AutoShape 9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2" name="AutoShape 10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3" name="AutoShape 11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4" name="AutoShape 12">
            <a:hlinkClick r:id="" action="ppaction://hlinkshowjump?jump=nextslide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286776" y="0"/>
            <a:ext cx="723926" cy="93027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3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43174" y="714356"/>
            <a:ext cx="3996395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</a:t>
            </a:r>
            <a:r>
              <a:rPr lang="en-US" sz="14000" i="0" dirty="0" smtClean="0">
                <a:solidFill>
                  <a:srgbClr val="FF0000"/>
                </a:solidFill>
              </a:rPr>
              <a:t>·</a:t>
            </a:r>
            <a:r>
              <a:rPr lang="ru-RU" sz="1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10</a:t>
            </a:r>
            <a:endParaRPr lang="ru-RU" sz="1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7" name="Picture 8" descr="Рисунок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5857884" y="1986196"/>
            <a:ext cx="2143140" cy="2800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7" descr="крош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lum contrast="6000"/>
          </a:blip>
          <a:srcRect/>
          <a:stretch>
            <a:fillRect/>
          </a:stretch>
        </p:blipFill>
        <p:spPr bwMode="auto">
          <a:xfrm>
            <a:off x="1000100" y="2428868"/>
            <a:ext cx="2737829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4" descr="post-207850-1266987079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212642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071670" y="571480"/>
            <a:ext cx="5262570" cy="5186378"/>
          </a:xfrm>
        </p:spPr>
        <p:txBody>
          <a:bodyPr>
            <a:normAutofit fontScale="90000"/>
          </a:bodyPr>
          <a:lstStyle/>
          <a:p>
            <a:r>
              <a:rPr lang="ru-RU" sz="9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</a:rPr>
              <a:t>Обидно,               но вы ошиблись!</a:t>
            </a:r>
            <a:endParaRPr lang="ru-RU" sz="101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ivaldi" pitchFamily="66" charset="0"/>
            </a:endParaRPr>
          </a:p>
        </p:txBody>
      </p:sp>
      <p:pic>
        <p:nvPicPr>
          <p:cNvPr id="3" name="Picture 2" descr="C:\мама\Мои рисунки\аниме  насекомые,слоны,крокодилы\Рисунок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035309">
            <a:off x="-4712" y="1497010"/>
            <a:ext cx="2781300" cy="22479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3:3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9027" name="AutoShape 3">
            <a:hlinkClick r:id="rId3" action="ppaction://hlinksldjump" highlightClick="1">
              <a:snd r:embed="rId4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28" name="AutoShape 4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29" name="AutoShape 5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0" name="AutoShape 6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1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2" name="AutoShape 8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3" name="AutoShape 9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4" name="AutoShape 10">
            <a:hlinkClick r:id="" action="ppaction://hlinkshowjump?jump=nextslide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5" name="AutoShape 11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6" name="AutoShape 12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7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286776" y="928670"/>
            <a:ext cx="714380" cy="857256"/>
          </a:xfrm>
          <a:prstGeom prst="rect">
            <a:avLst/>
          </a:prstGeom>
          <a:solidFill>
            <a:srgbClr val="FFC000"/>
          </a:solidFill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3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5" name="Picture 7" descr="крош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lum contrast="6000"/>
          </a:blip>
          <a:srcRect/>
          <a:stretch>
            <a:fillRect/>
          </a:stretch>
        </p:blipFill>
        <p:spPr bwMode="auto">
          <a:xfrm>
            <a:off x="1000100" y="2428868"/>
            <a:ext cx="2737829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4" descr="post-207850-1266987079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212642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8" descr="Рисунок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flipH="1">
            <a:off x="5857884" y="1986196"/>
            <a:ext cx="2143140" cy="2800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12:3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9027" name="AutoShape 3">
            <a:hlinkClick r:id="rId3" action="ppaction://hlinksldjump" highlightClick="1">
              <a:snd r:embed="rId4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28" name="AutoShape 4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29" name="AutoShape 5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0" name="AutoShape 6">
            <a:hlinkClick r:id="" action="ppaction://hlinkshowjump?jump=nextslide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1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2" name="AutoShape 8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3" name="AutoShape 9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4" name="AutoShape 10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5" name="AutoShape 11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6" name="AutoShape 12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7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286776" y="928670"/>
            <a:ext cx="714380" cy="857256"/>
          </a:xfrm>
          <a:prstGeom prst="rect">
            <a:avLst/>
          </a:prstGeom>
          <a:solidFill>
            <a:srgbClr val="FFC000"/>
          </a:solidFill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3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5" name="Picture 7" descr="крош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lum contrast="6000"/>
          </a:blip>
          <a:srcRect/>
          <a:stretch>
            <a:fillRect/>
          </a:stretch>
        </p:blipFill>
        <p:spPr bwMode="auto">
          <a:xfrm>
            <a:off x="1000100" y="2428868"/>
            <a:ext cx="2737829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4" descr="post-207850-1266987079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212642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8" descr="Рисунок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flipH="1">
            <a:off x="6286512" y="2143116"/>
            <a:ext cx="2143140" cy="2800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18:3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9027" name="AutoShape 3">
            <a:hlinkClick r:id="rId3" action="ppaction://hlinksldjump" highlightClick="1">
              <a:snd r:embed="rId4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28" name="AutoShape 4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29" name="AutoShape 5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0" name="AutoShape 6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1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2" name="AutoShape 8">
            <a:hlinkClick r:id="" action="ppaction://hlinkshowjump?jump=nextslide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3" name="AutoShape 9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4" name="AutoShape 10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5" name="AutoShape 11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6" name="AutoShape 12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7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286776" y="928670"/>
            <a:ext cx="714380" cy="857256"/>
          </a:xfrm>
          <a:prstGeom prst="rect">
            <a:avLst/>
          </a:prstGeom>
          <a:solidFill>
            <a:srgbClr val="FFC000"/>
          </a:solidFill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3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5" name="Picture 7" descr="крош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lum contrast="6000"/>
          </a:blip>
          <a:srcRect/>
          <a:stretch>
            <a:fillRect/>
          </a:stretch>
        </p:blipFill>
        <p:spPr bwMode="auto">
          <a:xfrm>
            <a:off x="1000100" y="2428868"/>
            <a:ext cx="2737829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4" descr="post-207850-1266987079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212642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8" descr="Рисунок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flipH="1">
            <a:off x="6500826" y="2214554"/>
            <a:ext cx="2143140" cy="2800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3:1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9027" name="AutoShape 3">
            <a:hlinkClick r:id="rId3" action="ppaction://hlinksldjump" highlightClick="1">
              <a:snd r:embed="rId4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28" name="AutoShape 4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29" name="AutoShape 5">
            <a:hlinkClick r:id="" action="ppaction://hlinkshowjump?jump=nextslide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0" name="AutoShape 6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1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2" name="AutoShape 8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3" name="AutoShape 9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4" name="AutoShape 10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5" name="AutoShape 11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6" name="AutoShape 12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7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286776" y="928670"/>
            <a:ext cx="714380" cy="857256"/>
          </a:xfrm>
          <a:prstGeom prst="rect">
            <a:avLst/>
          </a:prstGeom>
          <a:solidFill>
            <a:srgbClr val="FFC000"/>
          </a:solidFill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3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5" name="Picture 7" descr="крош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lum contrast="6000"/>
          </a:blip>
          <a:srcRect/>
          <a:stretch>
            <a:fillRect/>
          </a:stretch>
        </p:blipFill>
        <p:spPr bwMode="auto">
          <a:xfrm>
            <a:off x="1000100" y="2428868"/>
            <a:ext cx="2737829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4" descr="post-207850-1266987079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212642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8" descr="Рисунок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flipH="1">
            <a:off x="5857884" y="1986196"/>
            <a:ext cx="2143140" cy="2800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21:7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9027" name="AutoShape 3">
            <a:hlinkClick r:id="rId3" action="ppaction://hlinksldjump" highlightClick="1">
              <a:snd r:embed="rId4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28" name="AutoShape 4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29" name="AutoShape 5">
            <a:hlinkClick r:id="" action="ppaction://hlinkshowjump?jump=nextslide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0" name="AutoShape 6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1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2" name="AutoShape 8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3" name="AutoShape 9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4" name="AutoShape 10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5" name="AutoShape 11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6" name="AutoShape 12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7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286776" y="928670"/>
            <a:ext cx="714380" cy="857256"/>
          </a:xfrm>
          <a:prstGeom prst="rect">
            <a:avLst/>
          </a:prstGeom>
          <a:solidFill>
            <a:srgbClr val="FFC000"/>
          </a:solidFill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3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5" name="Picture 7" descr="крош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lum contrast="6000"/>
          </a:blip>
          <a:srcRect/>
          <a:stretch>
            <a:fillRect/>
          </a:stretch>
        </p:blipFill>
        <p:spPr bwMode="auto">
          <a:xfrm>
            <a:off x="1000100" y="2428868"/>
            <a:ext cx="2737829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4" descr="post-207850-1266987079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212642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8" descr="Рисунок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flipH="1">
            <a:off x="6000760" y="1928802"/>
            <a:ext cx="2143140" cy="2800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15:3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9027" name="AutoShape 3">
            <a:hlinkClick r:id="rId3" action="ppaction://hlinksldjump" highlightClick="1">
              <a:snd r:embed="rId4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28" name="AutoShape 4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29" name="AutoShape 5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0" name="AutoShape 6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1" name="AutoShape 7">
            <a:hlinkClick r:id="" action="ppaction://hlinkshowjump?jump=nextslide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2" name="AutoShape 8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3" name="AutoShape 9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4" name="AutoShape 10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5" name="AutoShape 11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6" name="AutoShape 12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7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286776" y="928670"/>
            <a:ext cx="714380" cy="857256"/>
          </a:xfrm>
          <a:prstGeom prst="rect">
            <a:avLst/>
          </a:prstGeom>
          <a:solidFill>
            <a:srgbClr val="FFC000"/>
          </a:solidFill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3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5" name="Picture 7" descr="крош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lum contrast="6000"/>
          </a:blip>
          <a:srcRect/>
          <a:stretch>
            <a:fillRect/>
          </a:stretch>
        </p:blipFill>
        <p:spPr bwMode="auto">
          <a:xfrm>
            <a:off x="1000100" y="2428868"/>
            <a:ext cx="2737829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4" descr="post-207850-1266987079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212642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8" descr="Рисунок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flipH="1">
            <a:off x="7000860" y="2143116"/>
            <a:ext cx="2143140" cy="2800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24:3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9027" name="AutoShape 3">
            <a:hlinkClick r:id="" action="ppaction://hlinkshowjump?jump=nextslide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28" name="AutoShape 4">
            <a:hlinkClick r:id="rId4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29" name="AutoShape 5">
            <a:hlinkClick r:id="rId4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0" name="AutoShape 6">
            <a:hlinkClick r:id="rId4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1" name="AutoShape 7">
            <a:hlinkClick r:id="rId4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2" name="AutoShape 8">
            <a:hlinkClick r:id="rId4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3" name="AutoShape 9">
            <a:hlinkClick r:id="rId4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4" name="AutoShape 10">
            <a:hlinkClick r:id="rId4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5" name="AutoShape 11">
            <a:hlinkClick r:id="rId4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6" name="AutoShape 12">
            <a:hlinkClick r:id="rId4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7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286776" y="928670"/>
            <a:ext cx="714380" cy="857256"/>
          </a:xfrm>
          <a:prstGeom prst="rect">
            <a:avLst/>
          </a:prstGeom>
          <a:solidFill>
            <a:srgbClr val="FFC000"/>
          </a:solidFill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3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5" name="Picture 7" descr="крош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lum contrast="6000"/>
          </a:blip>
          <a:srcRect/>
          <a:stretch>
            <a:fillRect/>
          </a:stretch>
        </p:blipFill>
        <p:spPr bwMode="auto">
          <a:xfrm>
            <a:off x="1000100" y="2428868"/>
            <a:ext cx="2737829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4" descr="post-207850-1266987079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212642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8" descr="Рисунок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flipH="1">
            <a:off x="6572264" y="2000240"/>
            <a:ext cx="2143140" cy="2800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9:3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9027" name="AutoShape 3">
            <a:hlinkClick r:id="rId3" action="ppaction://hlinksldjump" highlightClick="1">
              <a:snd r:embed="rId4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28" name="AutoShape 4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29" name="AutoShape 5">
            <a:hlinkClick r:id="" action="ppaction://hlinkshowjump?jump=nextslide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0" name="AutoShape 6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1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2" name="AutoShape 8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3" name="AutoShape 9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4" name="AutoShape 10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5" name="AutoShape 11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6" name="AutoShape 12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7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286776" y="928670"/>
            <a:ext cx="714380" cy="857256"/>
          </a:xfrm>
          <a:prstGeom prst="rect">
            <a:avLst/>
          </a:prstGeom>
          <a:solidFill>
            <a:srgbClr val="FFC000"/>
          </a:solidFill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3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5" name="Picture 7" descr="крош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lum contrast="6000"/>
          </a:blip>
          <a:srcRect/>
          <a:stretch>
            <a:fillRect/>
          </a:stretch>
        </p:blipFill>
        <p:spPr bwMode="auto">
          <a:xfrm>
            <a:off x="1000100" y="2428868"/>
            <a:ext cx="2737829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4" descr="post-207850-1266987079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212642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8" descr="Рисунок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flipH="1">
            <a:off x="5857884" y="1986196"/>
            <a:ext cx="2143140" cy="2800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6:3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9027" name="AutoShape 3">
            <a:hlinkClick r:id="rId3" action="ppaction://hlinksldjump" highlightClick="1">
              <a:snd r:embed="rId4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28" name="AutoShape 4">
            <a:hlinkClick r:id="" action="ppaction://hlinkshowjump?jump=nextslide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29" name="AutoShape 5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0" name="AutoShape 6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1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2" name="AutoShape 8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3" name="AutoShape 9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4" name="AutoShape 10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5" name="AutoShape 11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6" name="AutoShape 12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7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286776" y="928670"/>
            <a:ext cx="714380" cy="857256"/>
          </a:xfrm>
          <a:prstGeom prst="rect">
            <a:avLst/>
          </a:prstGeom>
          <a:solidFill>
            <a:srgbClr val="FFC000"/>
          </a:solidFill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3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5" name="Picture 7" descr="крош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lum contrast="6000"/>
          </a:blip>
          <a:srcRect/>
          <a:stretch>
            <a:fillRect/>
          </a:stretch>
        </p:blipFill>
        <p:spPr bwMode="auto">
          <a:xfrm>
            <a:off x="1000100" y="2428868"/>
            <a:ext cx="2737829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4" descr="post-207850-1266987079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212642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8" descr="Рисунок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flipH="1">
            <a:off x="5857884" y="1986196"/>
            <a:ext cx="2143140" cy="2800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21:3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9027" name="AutoShape 3">
            <a:hlinkClick r:id="rId3" action="ppaction://hlinksldjump" highlightClick="1">
              <a:snd r:embed="rId4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28" name="AutoShape 4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29" name="AutoShape 5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0" name="AutoShape 6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1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2" name="AutoShape 8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3" name="AutoShape 9">
            <a:hlinkClick r:id="" action="ppaction://hlinkshowjump?jump=nextslide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4" name="AutoShape 10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5" name="AutoShape 11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6" name="AutoShape 12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7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286776" y="928670"/>
            <a:ext cx="714380" cy="857256"/>
          </a:xfrm>
          <a:prstGeom prst="rect">
            <a:avLst/>
          </a:prstGeom>
          <a:solidFill>
            <a:srgbClr val="FFC000"/>
          </a:solidFill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3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5" name="Picture 7" descr="крош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lum contrast="6000"/>
          </a:blip>
          <a:srcRect/>
          <a:stretch>
            <a:fillRect/>
          </a:stretch>
        </p:blipFill>
        <p:spPr bwMode="auto">
          <a:xfrm>
            <a:off x="1000100" y="2428868"/>
            <a:ext cx="2737829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4" descr="post-207850-1266987079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212642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8" descr="Рисунок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flipH="1">
            <a:off x="6643702" y="2143116"/>
            <a:ext cx="2143140" cy="2800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0" y="128586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6000" i="0" dirty="0">
              <a:solidFill>
                <a:schemeClr val="bg2"/>
              </a:solidFill>
            </a:endParaRPr>
          </a:p>
        </p:txBody>
      </p:sp>
      <p:sp>
        <p:nvSpPr>
          <p:cNvPr id="136195" name="AutoShape 3">
            <a:hlinkClick r:id="" action="ppaction://hlinkshowjump?jump=nextslide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6" name="AutoShape 4">
            <a:hlinkClick r:id="rId4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7" name="AutoShape 5">
            <a:hlinkClick r:id="rId4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8" name="AutoShape 6">
            <a:hlinkClick r:id="rId4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9" name="AutoShape 7">
            <a:hlinkClick r:id="rId4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0" name="AutoShape 8">
            <a:hlinkClick r:id="rId4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1" name="AutoShape 9">
            <a:hlinkClick r:id="rId4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2" name="AutoShape 10">
            <a:hlinkClick r:id="rId4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3" name="AutoShape 11">
            <a:hlinkClick r:id="rId4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4" name="AutoShape 12">
            <a:hlinkClick r:id="rId4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0074" y="0"/>
            <a:ext cx="723926" cy="93027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3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43174" y="714356"/>
            <a:ext cx="3996395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</a:t>
            </a:r>
            <a:r>
              <a:rPr lang="en-US" sz="14000" i="0" dirty="0" smtClean="0">
                <a:solidFill>
                  <a:srgbClr val="FF0000"/>
                </a:solidFill>
              </a:rPr>
              <a:t>·</a:t>
            </a:r>
            <a:r>
              <a:rPr lang="ru-RU" sz="1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</a:t>
            </a:r>
            <a:endParaRPr lang="ru-RU" sz="1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7" name="Picture 8" descr="Рисунок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5857884" y="1612846"/>
            <a:ext cx="2428892" cy="3173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7" descr="крош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lum contrast="6000"/>
          </a:blip>
          <a:srcRect/>
          <a:stretch>
            <a:fillRect/>
          </a:stretch>
        </p:blipFill>
        <p:spPr bwMode="auto">
          <a:xfrm>
            <a:off x="1000100" y="2428868"/>
            <a:ext cx="2737829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4" descr="post-207850-1266987079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212642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12:4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9027" name="AutoShape 3">
            <a:hlinkClick r:id="rId3" action="ppaction://hlinksldjump" highlightClick="1">
              <a:snd r:embed="rId4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28" name="AutoShape 4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29" name="AutoShape 5">
            <a:hlinkClick r:id="" action="ppaction://hlinkshowjump?jump=nextslide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0" name="AutoShape 6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1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2" name="AutoShape 8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3" name="AutoShape 9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4" name="AutoShape 10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5" name="AutoShape 11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6" name="AutoShape 12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7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286776" y="928670"/>
            <a:ext cx="714380" cy="857256"/>
          </a:xfrm>
          <a:prstGeom prst="rect">
            <a:avLst/>
          </a:prstGeom>
          <a:solidFill>
            <a:srgbClr val="FFC000"/>
          </a:solidFill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3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5" name="Picture 7" descr="крош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lum contrast="6000"/>
          </a:blip>
          <a:srcRect/>
          <a:stretch>
            <a:fillRect/>
          </a:stretch>
        </p:blipFill>
        <p:spPr bwMode="auto">
          <a:xfrm>
            <a:off x="1000100" y="2428868"/>
            <a:ext cx="2737829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4" descr="post-207850-1266987079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212642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8" descr="Рисунок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flipH="1">
            <a:off x="6286512" y="2000240"/>
            <a:ext cx="2143140" cy="2800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15:5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9027" name="AutoShape 3">
            <a:hlinkClick r:id="rId3" action="ppaction://hlinksldjump" highlightClick="1">
              <a:snd r:embed="rId4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28" name="AutoShape 4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29" name="AutoShape 5">
            <a:hlinkClick r:id="" action="ppaction://hlinkshowjump?jump=nextslide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0" name="AutoShape 6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1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2" name="AutoShape 8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3" name="AutoShape 9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4" name="AutoShape 10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5" name="AutoShape 11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6" name="AutoShape 12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7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286776" y="928670"/>
            <a:ext cx="714380" cy="857256"/>
          </a:xfrm>
          <a:prstGeom prst="rect">
            <a:avLst/>
          </a:prstGeom>
          <a:solidFill>
            <a:srgbClr val="FFC000"/>
          </a:solidFill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3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5" name="Picture 7" descr="крош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lum contrast="6000"/>
          </a:blip>
          <a:srcRect/>
          <a:stretch>
            <a:fillRect/>
          </a:stretch>
        </p:blipFill>
        <p:spPr bwMode="auto">
          <a:xfrm>
            <a:off x="1000100" y="2428868"/>
            <a:ext cx="2737829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4" descr="post-207850-1266987079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212642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8" descr="Рисунок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flipH="1">
            <a:off x="6858016" y="2143116"/>
            <a:ext cx="2143140" cy="2800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24:8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9027" name="AutoShape 3">
            <a:hlinkClick r:id="rId3" action="ppaction://hlinksldjump" highlightClick="1">
              <a:snd r:embed="rId4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28" name="AutoShape 4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29" name="AutoShape 5">
            <a:hlinkClick r:id="" action="ppaction://hlinkshowjump?jump=nextslide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0" name="AutoShape 6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1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2" name="AutoShape 8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3" name="AutoShape 9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4" name="AutoShape 10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5" name="AutoShape 11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6" name="AutoShape 12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7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286776" y="928670"/>
            <a:ext cx="714380" cy="857256"/>
          </a:xfrm>
          <a:prstGeom prst="rect">
            <a:avLst/>
          </a:prstGeom>
          <a:solidFill>
            <a:srgbClr val="FFC000"/>
          </a:solidFill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3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5" name="Picture 7" descr="крош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lum contrast="6000"/>
          </a:blip>
          <a:srcRect/>
          <a:stretch>
            <a:fillRect/>
          </a:stretch>
        </p:blipFill>
        <p:spPr bwMode="auto">
          <a:xfrm>
            <a:off x="1000100" y="2428868"/>
            <a:ext cx="2737829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4" descr="post-207850-1266987079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212642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8" descr="Рисунок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flipH="1">
            <a:off x="6715140" y="2214554"/>
            <a:ext cx="2143140" cy="2800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6:3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9027" name="AutoShape 3">
            <a:hlinkClick r:id="rId3" action="ppaction://hlinksldjump" highlightClick="1">
              <a:snd r:embed="rId4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28" name="AutoShape 4">
            <a:hlinkClick r:id="" action="ppaction://hlinkshowjump?jump=nextslide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29" name="AutoShape 5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0" name="AutoShape 6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1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2" name="AutoShape 8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3" name="AutoShape 9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4" name="AutoShape 10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5" name="AutoShape 11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6" name="AutoShape 12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7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286776" y="928670"/>
            <a:ext cx="714380" cy="857256"/>
          </a:xfrm>
          <a:prstGeom prst="rect">
            <a:avLst/>
          </a:prstGeom>
          <a:solidFill>
            <a:srgbClr val="FFC000"/>
          </a:solidFill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3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5" name="Picture 7" descr="крош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lum contrast="6000"/>
          </a:blip>
          <a:srcRect/>
          <a:stretch>
            <a:fillRect/>
          </a:stretch>
        </p:blipFill>
        <p:spPr bwMode="auto">
          <a:xfrm>
            <a:off x="1000100" y="2428868"/>
            <a:ext cx="2737829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4" descr="post-207850-1266987079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212642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8" descr="Рисунок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flipH="1">
            <a:off x="5857884" y="1986196"/>
            <a:ext cx="2143140" cy="2800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18:6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9027" name="AutoShape 3">
            <a:hlinkClick r:id="rId3" action="ppaction://hlinksldjump" highlightClick="1">
              <a:snd r:embed="rId4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28" name="AutoShape 4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29" name="AutoShape 5">
            <a:hlinkClick r:id="" action="ppaction://hlinkshowjump?jump=nextslide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0" name="AutoShape 6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1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2" name="AutoShape 8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3" name="AutoShape 9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4" name="AutoShape 10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5" name="AutoShape 11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6" name="AutoShape 12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7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286776" y="928670"/>
            <a:ext cx="714380" cy="857256"/>
          </a:xfrm>
          <a:prstGeom prst="rect">
            <a:avLst/>
          </a:prstGeom>
          <a:solidFill>
            <a:srgbClr val="FFC000"/>
          </a:solidFill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3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5" name="Picture 7" descr="крош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lum contrast="6000"/>
          </a:blip>
          <a:srcRect/>
          <a:stretch>
            <a:fillRect/>
          </a:stretch>
        </p:blipFill>
        <p:spPr bwMode="auto">
          <a:xfrm>
            <a:off x="1000100" y="2428868"/>
            <a:ext cx="2737829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4" descr="post-207850-1266987079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212642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8" descr="Рисунок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flipH="1">
            <a:off x="6643702" y="2071678"/>
            <a:ext cx="2143140" cy="2800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30:3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9027" name="AutoShape 3">
            <a:hlinkClick r:id="rId3" action="ppaction://hlinksldjump" highlightClick="1">
              <a:snd r:embed="rId4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28" name="AutoShape 4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29" name="AutoShape 5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0" name="AutoShape 6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1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2" name="AutoShape 8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3" name="AutoShape 9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4" name="AutoShape 10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5" name="AutoShape 11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6" name="AutoShape 12">
            <a:hlinkClick r:id="" action="ppaction://hlinkshowjump?jump=nextslide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7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286776" y="928670"/>
            <a:ext cx="714380" cy="857256"/>
          </a:xfrm>
          <a:prstGeom prst="rect">
            <a:avLst/>
          </a:prstGeom>
          <a:solidFill>
            <a:srgbClr val="FFC000"/>
          </a:solidFill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3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5" name="Picture 7" descr="крош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lum contrast="6000"/>
          </a:blip>
          <a:srcRect/>
          <a:stretch>
            <a:fillRect/>
          </a:stretch>
        </p:blipFill>
        <p:spPr bwMode="auto">
          <a:xfrm>
            <a:off x="1000100" y="2428868"/>
            <a:ext cx="2737829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4" descr="post-207850-1266987079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212642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8" descr="Рисунок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flipH="1">
            <a:off x="7000860" y="2285992"/>
            <a:ext cx="2143140" cy="2800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27:9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9027" name="AutoShape 3">
            <a:hlinkClick r:id="rId3" action="ppaction://hlinksldjump" highlightClick="1">
              <a:snd r:embed="rId4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28" name="AutoShape 4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29" name="AutoShape 5">
            <a:hlinkClick r:id="" action="ppaction://hlinkshowjump?jump=nextslide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0" name="AutoShape 6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1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2" name="AutoShape 8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3" name="AutoShape 9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4" name="AutoShape 10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5" name="AutoShape 11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6" name="AutoShape 12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7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286776" y="928670"/>
            <a:ext cx="714380" cy="857256"/>
          </a:xfrm>
          <a:prstGeom prst="rect">
            <a:avLst/>
          </a:prstGeom>
          <a:solidFill>
            <a:srgbClr val="FFC000"/>
          </a:solidFill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3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5" name="Picture 7" descr="крош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lum contrast="6000"/>
          </a:blip>
          <a:srcRect/>
          <a:stretch>
            <a:fillRect/>
          </a:stretch>
        </p:blipFill>
        <p:spPr bwMode="auto">
          <a:xfrm>
            <a:off x="1000100" y="2428868"/>
            <a:ext cx="2737829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4" descr="post-207850-1266987079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212642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8" descr="Рисунок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flipH="1">
            <a:off x="6500826" y="2285992"/>
            <a:ext cx="2143140" cy="2800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27:3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9027" name="AutoShape 3">
            <a:hlinkClick r:id="rId3" action="ppaction://hlinksldjump" highlightClick="1">
              <a:snd r:embed="rId4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28" name="AutoShape 4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29" name="AutoShape 5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0" name="AutoShape 6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1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2" name="AutoShape 8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3" name="AutoShape 9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4" name="AutoShape 10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5" name="AutoShape 11">
            <a:hlinkClick r:id="" action="ppaction://hlinkshowjump?jump=nextslide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6" name="AutoShape 12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7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286776" y="928670"/>
            <a:ext cx="714380" cy="857256"/>
          </a:xfrm>
          <a:prstGeom prst="rect">
            <a:avLst/>
          </a:prstGeom>
          <a:solidFill>
            <a:srgbClr val="FFC000"/>
          </a:solidFill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3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5" name="Picture 7" descr="крош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lum contrast="6000"/>
          </a:blip>
          <a:srcRect/>
          <a:stretch>
            <a:fillRect/>
          </a:stretch>
        </p:blipFill>
        <p:spPr bwMode="auto">
          <a:xfrm>
            <a:off x="1000100" y="2428868"/>
            <a:ext cx="2737829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4" descr="post-207850-1266987079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212642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8" descr="Рисунок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flipH="1">
            <a:off x="6215074" y="2000240"/>
            <a:ext cx="2143140" cy="2800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3:3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9027" name="AutoShape 3">
            <a:hlinkClick r:id="rId3" action="ppaction://hlinksldjump" highlightClick="1">
              <a:snd r:embed="rId4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28" name="AutoShape 4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29" name="AutoShape 5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0" name="AutoShape 6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1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2" name="AutoShape 8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3" name="AutoShape 9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4" name="AutoShape 10">
            <a:hlinkClick r:id="" action="ppaction://hlinkshowjump?jump=nextslide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5" name="AutoShape 11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6" name="AutoShape 12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9037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286776" y="928670"/>
            <a:ext cx="714380" cy="857256"/>
          </a:xfrm>
          <a:prstGeom prst="rect">
            <a:avLst/>
          </a:prstGeom>
          <a:solidFill>
            <a:srgbClr val="FFC000"/>
          </a:solidFill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3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5" name="Picture 7" descr="крош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lum contrast="6000"/>
          </a:blip>
          <a:srcRect/>
          <a:stretch>
            <a:fillRect/>
          </a:stretch>
        </p:blipFill>
        <p:spPr bwMode="auto">
          <a:xfrm>
            <a:off x="1000100" y="2428868"/>
            <a:ext cx="2737829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4" descr="post-207850-1266987079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212642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8" descr="Рисунок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flipH="1">
            <a:off x="5857884" y="1986196"/>
            <a:ext cx="2143140" cy="2800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D:\Каталог картинок\Насекомые\незнайка 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643182"/>
            <a:ext cx="2643206" cy="3745356"/>
          </a:xfrm>
          <a:prstGeom prst="rect">
            <a:avLst/>
          </a:prstGeom>
          <a:noFill/>
        </p:spPr>
      </p:pic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570073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Вы запомнили </a:t>
            </a:r>
          </a:p>
          <a:p>
            <a:pPr algn="ctr"/>
            <a:r>
              <a:rPr lang="ru-RU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таблицу </a:t>
            </a:r>
          </a:p>
          <a:p>
            <a:pPr algn="ctr"/>
            <a:r>
              <a:rPr lang="ru-RU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умножения</a:t>
            </a:r>
          </a:p>
          <a:p>
            <a:pPr algn="ctr"/>
            <a:r>
              <a:rPr lang="ru-RU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и деления на 3</a:t>
            </a:r>
            <a:endParaRPr lang="ru-RU" sz="6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514600" y="914400"/>
            <a:ext cx="570073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7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6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001024" y="857232"/>
            <a:ext cx="714380" cy="857256"/>
          </a:xfrm>
          <a:prstGeom prst="rect">
            <a:avLst/>
          </a:prstGeom>
          <a:solidFill>
            <a:srgbClr val="FFC000"/>
          </a:solidFill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3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grpSp>
        <p:nvGrpSpPr>
          <p:cNvPr id="17" name="Group 83"/>
          <p:cNvGrpSpPr>
            <a:grpSpLocks/>
          </p:cNvGrpSpPr>
          <p:nvPr/>
        </p:nvGrpSpPr>
        <p:grpSpPr bwMode="auto">
          <a:xfrm rot="-675591">
            <a:off x="2783901" y="4967159"/>
            <a:ext cx="1275034" cy="1567128"/>
            <a:chOff x="1491" y="1248"/>
            <a:chExt cx="2053" cy="2150"/>
          </a:xfrm>
        </p:grpSpPr>
        <p:sp>
          <p:nvSpPr>
            <p:cNvPr id="18" name="Freeform 84"/>
            <p:cNvSpPr>
              <a:spLocks/>
            </p:cNvSpPr>
            <p:nvPr/>
          </p:nvSpPr>
          <p:spPr bwMode="auto">
            <a:xfrm>
              <a:off x="1824" y="3017"/>
              <a:ext cx="1248" cy="381"/>
            </a:xfrm>
            <a:custGeom>
              <a:avLst/>
              <a:gdLst>
                <a:gd name="T0" fmla="*/ 41 w 2497"/>
                <a:gd name="T1" fmla="*/ 0 h 760"/>
                <a:gd name="T2" fmla="*/ 39 w 2497"/>
                <a:gd name="T3" fmla="*/ 1 h 760"/>
                <a:gd name="T4" fmla="*/ 36 w 2497"/>
                <a:gd name="T5" fmla="*/ 1 h 760"/>
                <a:gd name="T6" fmla="*/ 33 w 2497"/>
                <a:gd name="T7" fmla="*/ 2 h 760"/>
                <a:gd name="T8" fmla="*/ 31 w 2497"/>
                <a:gd name="T9" fmla="*/ 4 h 760"/>
                <a:gd name="T10" fmla="*/ 28 w 2497"/>
                <a:gd name="T11" fmla="*/ 5 h 760"/>
                <a:gd name="T12" fmla="*/ 26 w 2497"/>
                <a:gd name="T13" fmla="*/ 7 h 760"/>
                <a:gd name="T14" fmla="*/ 23 w 2497"/>
                <a:gd name="T15" fmla="*/ 9 h 760"/>
                <a:gd name="T16" fmla="*/ 21 w 2497"/>
                <a:gd name="T17" fmla="*/ 12 h 760"/>
                <a:gd name="T18" fmla="*/ 19 w 2497"/>
                <a:gd name="T19" fmla="*/ 13 h 760"/>
                <a:gd name="T20" fmla="*/ 17 w 2497"/>
                <a:gd name="T21" fmla="*/ 14 h 760"/>
                <a:gd name="T22" fmla="*/ 15 w 2497"/>
                <a:gd name="T23" fmla="*/ 14 h 760"/>
                <a:gd name="T24" fmla="*/ 12 w 2497"/>
                <a:gd name="T25" fmla="*/ 14 h 760"/>
                <a:gd name="T26" fmla="*/ 9 w 2497"/>
                <a:gd name="T27" fmla="*/ 14 h 760"/>
                <a:gd name="T28" fmla="*/ 6 w 2497"/>
                <a:gd name="T29" fmla="*/ 14 h 760"/>
                <a:gd name="T30" fmla="*/ 2 w 2497"/>
                <a:gd name="T31" fmla="*/ 13 h 760"/>
                <a:gd name="T32" fmla="*/ 0 w 2497"/>
                <a:gd name="T33" fmla="*/ 11 h 760"/>
                <a:gd name="T34" fmla="*/ 4 w 2497"/>
                <a:gd name="T35" fmla="*/ 17 h 760"/>
                <a:gd name="T36" fmla="*/ 9 w 2497"/>
                <a:gd name="T37" fmla="*/ 20 h 760"/>
                <a:gd name="T38" fmla="*/ 14 w 2497"/>
                <a:gd name="T39" fmla="*/ 23 h 760"/>
                <a:gd name="T40" fmla="*/ 19 w 2497"/>
                <a:gd name="T41" fmla="*/ 24 h 760"/>
                <a:gd name="T42" fmla="*/ 24 w 2497"/>
                <a:gd name="T43" fmla="*/ 24 h 760"/>
                <a:gd name="T44" fmla="*/ 30 w 2497"/>
                <a:gd name="T45" fmla="*/ 23 h 760"/>
                <a:gd name="T46" fmla="*/ 35 w 2497"/>
                <a:gd name="T47" fmla="*/ 20 h 760"/>
                <a:gd name="T48" fmla="*/ 42 w 2497"/>
                <a:gd name="T49" fmla="*/ 17 h 760"/>
                <a:gd name="T50" fmla="*/ 46 w 2497"/>
                <a:gd name="T51" fmla="*/ 20 h 760"/>
                <a:gd name="T52" fmla="*/ 51 w 2497"/>
                <a:gd name="T53" fmla="*/ 22 h 760"/>
                <a:gd name="T54" fmla="*/ 56 w 2497"/>
                <a:gd name="T55" fmla="*/ 23 h 760"/>
                <a:gd name="T56" fmla="*/ 61 w 2497"/>
                <a:gd name="T57" fmla="*/ 23 h 760"/>
                <a:gd name="T58" fmla="*/ 65 w 2497"/>
                <a:gd name="T59" fmla="*/ 22 h 760"/>
                <a:gd name="T60" fmla="*/ 70 w 2497"/>
                <a:gd name="T61" fmla="*/ 20 h 760"/>
                <a:gd name="T62" fmla="*/ 74 w 2497"/>
                <a:gd name="T63" fmla="*/ 17 h 760"/>
                <a:gd name="T64" fmla="*/ 78 w 2497"/>
                <a:gd name="T65" fmla="*/ 12 h 760"/>
                <a:gd name="T66" fmla="*/ 72 w 2497"/>
                <a:gd name="T67" fmla="*/ 12 h 760"/>
                <a:gd name="T68" fmla="*/ 67 w 2497"/>
                <a:gd name="T69" fmla="*/ 11 h 760"/>
                <a:gd name="T70" fmla="*/ 62 w 2497"/>
                <a:gd name="T71" fmla="*/ 10 h 760"/>
                <a:gd name="T72" fmla="*/ 58 w 2497"/>
                <a:gd name="T73" fmla="*/ 9 h 760"/>
                <a:gd name="T74" fmla="*/ 55 w 2497"/>
                <a:gd name="T75" fmla="*/ 7 h 760"/>
                <a:gd name="T76" fmla="*/ 51 w 2497"/>
                <a:gd name="T77" fmla="*/ 5 h 760"/>
                <a:gd name="T78" fmla="*/ 46 w 2497"/>
                <a:gd name="T79" fmla="*/ 3 h 760"/>
                <a:gd name="T80" fmla="*/ 41 w 2497"/>
                <a:gd name="T81" fmla="*/ 0 h 76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497"/>
                <a:gd name="T124" fmla="*/ 0 h 760"/>
                <a:gd name="T125" fmla="*/ 2497 w 2497"/>
                <a:gd name="T126" fmla="*/ 760 h 76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497" h="760">
                  <a:moveTo>
                    <a:pt x="1338" y="0"/>
                  </a:moveTo>
                  <a:lnTo>
                    <a:pt x="1252" y="7"/>
                  </a:lnTo>
                  <a:lnTo>
                    <a:pt x="1166" y="28"/>
                  </a:lnTo>
                  <a:lnTo>
                    <a:pt x="1081" y="61"/>
                  </a:lnTo>
                  <a:lnTo>
                    <a:pt x="1000" y="104"/>
                  </a:lnTo>
                  <a:lnTo>
                    <a:pt x="918" y="156"/>
                  </a:lnTo>
                  <a:lnTo>
                    <a:pt x="838" y="217"/>
                  </a:lnTo>
                  <a:lnTo>
                    <a:pt x="759" y="287"/>
                  </a:lnTo>
                  <a:lnTo>
                    <a:pt x="684" y="365"/>
                  </a:lnTo>
                  <a:lnTo>
                    <a:pt x="632" y="393"/>
                  </a:lnTo>
                  <a:lnTo>
                    <a:pt x="563" y="419"/>
                  </a:lnTo>
                  <a:lnTo>
                    <a:pt x="482" y="435"/>
                  </a:lnTo>
                  <a:lnTo>
                    <a:pt x="392" y="444"/>
                  </a:lnTo>
                  <a:lnTo>
                    <a:pt x="294" y="440"/>
                  </a:lnTo>
                  <a:lnTo>
                    <a:pt x="195" y="424"/>
                  </a:lnTo>
                  <a:lnTo>
                    <a:pt x="94" y="395"/>
                  </a:lnTo>
                  <a:lnTo>
                    <a:pt x="0" y="350"/>
                  </a:lnTo>
                  <a:lnTo>
                    <a:pt x="157" y="512"/>
                  </a:lnTo>
                  <a:lnTo>
                    <a:pt x="310" y="636"/>
                  </a:lnTo>
                  <a:lnTo>
                    <a:pt x="463" y="717"/>
                  </a:lnTo>
                  <a:lnTo>
                    <a:pt x="621" y="760"/>
                  </a:lnTo>
                  <a:lnTo>
                    <a:pt x="784" y="758"/>
                  </a:lnTo>
                  <a:lnTo>
                    <a:pt x="961" y="719"/>
                  </a:lnTo>
                  <a:lnTo>
                    <a:pt x="1151" y="636"/>
                  </a:lnTo>
                  <a:lnTo>
                    <a:pt x="1365" y="512"/>
                  </a:lnTo>
                  <a:lnTo>
                    <a:pt x="1497" y="611"/>
                  </a:lnTo>
                  <a:lnTo>
                    <a:pt x="1642" y="677"/>
                  </a:lnTo>
                  <a:lnTo>
                    <a:pt x="1795" y="712"/>
                  </a:lnTo>
                  <a:lnTo>
                    <a:pt x="1952" y="715"/>
                  </a:lnTo>
                  <a:lnTo>
                    <a:pt x="2103" y="681"/>
                  </a:lnTo>
                  <a:lnTo>
                    <a:pt x="2248" y="616"/>
                  </a:lnTo>
                  <a:lnTo>
                    <a:pt x="2380" y="516"/>
                  </a:lnTo>
                  <a:lnTo>
                    <a:pt x="2497" y="383"/>
                  </a:lnTo>
                  <a:lnTo>
                    <a:pt x="2306" y="374"/>
                  </a:lnTo>
                  <a:lnTo>
                    <a:pt x="2148" y="350"/>
                  </a:lnTo>
                  <a:lnTo>
                    <a:pt x="2009" y="312"/>
                  </a:lnTo>
                  <a:lnTo>
                    <a:pt x="1885" y="266"/>
                  </a:lnTo>
                  <a:lnTo>
                    <a:pt x="1763" y="206"/>
                  </a:lnTo>
                  <a:lnTo>
                    <a:pt x="1637" y="143"/>
                  </a:lnTo>
                  <a:lnTo>
                    <a:pt x="1498" y="73"/>
                  </a:lnTo>
                  <a:lnTo>
                    <a:pt x="1338" y="0"/>
                  </a:lnTo>
                  <a:close/>
                </a:path>
              </a:pathLst>
            </a:custGeom>
            <a:solidFill>
              <a:srgbClr val="9433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9" name="Freeform 85"/>
            <p:cNvSpPr>
              <a:spLocks/>
            </p:cNvSpPr>
            <p:nvPr/>
          </p:nvSpPr>
          <p:spPr bwMode="auto">
            <a:xfrm>
              <a:off x="2626" y="3136"/>
              <a:ext cx="415" cy="95"/>
            </a:xfrm>
            <a:custGeom>
              <a:avLst/>
              <a:gdLst>
                <a:gd name="T0" fmla="*/ 0 w 830"/>
                <a:gd name="T1" fmla="*/ 0 h 191"/>
                <a:gd name="T2" fmla="*/ 3 w 830"/>
                <a:gd name="T3" fmla="*/ 1 h 191"/>
                <a:gd name="T4" fmla="*/ 6 w 830"/>
                <a:gd name="T5" fmla="*/ 2 h 191"/>
                <a:gd name="T6" fmla="*/ 7 w 830"/>
                <a:gd name="T7" fmla="*/ 3 h 191"/>
                <a:gd name="T8" fmla="*/ 11 w 830"/>
                <a:gd name="T9" fmla="*/ 4 h 191"/>
                <a:gd name="T10" fmla="*/ 13 w 830"/>
                <a:gd name="T11" fmla="*/ 5 h 191"/>
                <a:gd name="T12" fmla="*/ 17 w 830"/>
                <a:gd name="T13" fmla="*/ 5 h 191"/>
                <a:gd name="T14" fmla="*/ 21 w 830"/>
                <a:gd name="T15" fmla="*/ 5 h 191"/>
                <a:gd name="T16" fmla="*/ 26 w 830"/>
                <a:gd name="T17" fmla="*/ 5 h 19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30"/>
                <a:gd name="T28" fmla="*/ 0 h 191"/>
                <a:gd name="T29" fmla="*/ 830 w 830"/>
                <a:gd name="T30" fmla="*/ 191 h 19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30" h="191">
                  <a:moveTo>
                    <a:pt x="0" y="0"/>
                  </a:moveTo>
                  <a:lnTo>
                    <a:pt x="91" y="48"/>
                  </a:lnTo>
                  <a:lnTo>
                    <a:pt x="172" y="92"/>
                  </a:lnTo>
                  <a:lnTo>
                    <a:pt x="248" y="126"/>
                  </a:lnTo>
                  <a:lnTo>
                    <a:pt x="329" y="155"/>
                  </a:lnTo>
                  <a:lnTo>
                    <a:pt x="419" y="174"/>
                  </a:lnTo>
                  <a:lnTo>
                    <a:pt x="526" y="187"/>
                  </a:lnTo>
                  <a:lnTo>
                    <a:pt x="661" y="191"/>
                  </a:lnTo>
                  <a:lnTo>
                    <a:pt x="830" y="187"/>
                  </a:lnTo>
                </a:path>
              </a:pathLst>
            </a:custGeom>
            <a:noFill/>
            <a:ln w="15875">
              <a:solidFill>
                <a:srgbClr val="F2C2A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" name="Freeform 86"/>
            <p:cNvSpPr>
              <a:spLocks/>
            </p:cNvSpPr>
            <p:nvPr/>
          </p:nvSpPr>
          <p:spPr bwMode="auto">
            <a:xfrm>
              <a:off x="2122" y="3099"/>
              <a:ext cx="289" cy="133"/>
            </a:xfrm>
            <a:custGeom>
              <a:avLst/>
              <a:gdLst>
                <a:gd name="T0" fmla="*/ 0 w 578"/>
                <a:gd name="T1" fmla="*/ 8 h 266"/>
                <a:gd name="T2" fmla="*/ 2 w 578"/>
                <a:gd name="T3" fmla="*/ 8 h 266"/>
                <a:gd name="T4" fmla="*/ 5 w 578"/>
                <a:gd name="T5" fmla="*/ 7 h 266"/>
                <a:gd name="T6" fmla="*/ 7 w 578"/>
                <a:gd name="T7" fmla="*/ 6 h 266"/>
                <a:gd name="T8" fmla="*/ 9 w 578"/>
                <a:gd name="T9" fmla="*/ 5 h 266"/>
                <a:gd name="T10" fmla="*/ 10 w 578"/>
                <a:gd name="T11" fmla="*/ 4 h 266"/>
                <a:gd name="T12" fmla="*/ 12 w 578"/>
                <a:gd name="T13" fmla="*/ 2 h 266"/>
                <a:gd name="T14" fmla="*/ 14 w 578"/>
                <a:gd name="T15" fmla="*/ 1 h 266"/>
                <a:gd name="T16" fmla="*/ 18 w 578"/>
                <a:gd name="T17" fmla="*/ 0 h 26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78"/>
                <a:gd name="T28" fmla="*/ 0 h 266"/>
                <a:gd name="T29" fmla="*/ 578 w 578"/>
                <a:gd name="T30" fmla="*/ 266 h 26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78" h="266">
                  <a:moveTo>
                    <a:pt x="0" y="266"/>
                  </a:moveTo>
                  <a:lnTo>
                    <a:pt x="94" y="263"/>
                  </a:lnTo>
                  <a:lnTo>
                    <a:pt x="169" y="245"/>
                  </a:lnTo>
                  <a:lnTo>
                    <a:pt x="231" y="214"/>
                  </a:lnTo>
                  <a:lnTo>
                    <a:pt x="286" y="175"/>
                  </a:lnTo>
                  <a:lnTo>
                    <a:pt x="339" y="128"/>
                  </a:lnTo>
                  <a:lnTo>
                    <a:pt x="401" y="81"/>
                  </a:lnTo>
                  <a:lnTo>
                    <a:pt x="477" y="36"/>
                  </a:lnTo>
                  <a:lnTo>
                    <a:pt x="578" y="0"/>
                  </a:lnTo>
                </a:path>
              </a:pathLst>
            </a:custGeom>
            <a:noFill/>
            <a:ln w="15875">
              <a:solidFill>
                <a:srgbClr val="F2C2A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1" name="Freeform 87"/>
            <p:cNvSpPr>
              <a:spLocks/>
            </p:cNvSpPr>
            <p:nvPr/>
          </p:nvSpPr>
          <p:spPr bwMode="auto">
            <a:xfrm>
              <a:off x="2046" y="3155"/>
              <a:ext cx="376" cy="144"/>
            </a:xfrm>
            <a:custGeom>
              <a:avLst/>
              <a:gdLst>
                <a:gd name="T0" fmla="*/ 0 w 751"/>
                <a:gd name="T1" fmla="*/ 6 h 287"/>
                <a:gd name="T2" fmla="*/ 3 w 751"/>
                <a:gd name="T3" fmla="*/ 9 h 287"/>
                <a:gd name="T4" fmla="*/ 6 w 751"/>
                <a:gd name="T5" fmla="*/ 9 h 287"/>
                <a:gd name="T6" fmla="*/ 10 w 751"/>
                <a:gd name="T7" fmla="*/ 9 h 287"/>
                <a:gd name="T8" fmla="*/ 13 w 751"/>
                <a:gd name="T9" fmla="*/ 8 h 287"/>
                <a:gd name="T10" fmla="*/ 16 w 751"/>
                <a:gd name="T11" fmla="*/ 7 h 287"/>
                <a:gd name="T12" fmla="*/ 19 w 751"/>
                <a:gd name="T13" fmla="*/ 5 h 287"/>
                <a:gd name="T14" fmla="*/ 22 w 751"/>
                <a:gd name="T15" fmla="*/ 3 h 287"/>
                <a:gd name="T16" fmla="*/ 24 w 751"/>
                <a:gd name="T17" fmla="*/ 0 h 28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51"/>
                <a:gd name="T28" fmla="*/ 0 h 287"/>
                <a:gd name="T29" fmla="*/ 751 w 751"/>
                <a:gd name="T30" fmla="*/ 287 h 28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51" h="287">
                  <a:moveTo>
                    <a:pt x="0" y="187"/>
                  </a:moveTo>
                  <a:lnTo>
                    <a:pt x="88" y="257"/>
                  </a:lnTo>
                  <a:lnTo>
                    <a:pt x="187" y="287"/>
                  </a:lnTo>
                  <a:lnTo>
                    <a:pt x="289" y="284"/>
                  </a:lnTo>
                  <a:lnTo>
                    <a:pt x="393" y="255"/>
                  </a:lnTo>
                  <a:lnTo>
                    <a:pt x="494" y="205"/>
                  </a:lnTo>
                  <a:lnTo>
                    <a:pt x="591" y="140"/>
                  </a:lnTo>
                  <a:lnTo>
                    <a:pt x="676" y="70"/>
                  </a:lnTo>
                  <a:lnTo>
                    <a:pt x="751" y="0"/>
                  </a:lnTo>
                </a:path>
              </a:pathLst>
            </a:custGeom>
            <a:noFill/>
            <a:ln w="15875">
              <a:solidFill>
                <a:srgbClr val="F2C2A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2" name="Freeform 88"/>
            <p:cNvSpPr>
              <a:spLocks/>
            </p:cNvSpPr>
            <p:nvPr/>
          </p:nvSpPr>
          <p:spPr bwMode="auto">
            <a:xfrm>
              <a:off x="1990" y="3180"/>
              <a:ext cx="467" cy="168"/>
            </a:xfrm>
            <a:custGeom>
              <a:avLst/>
              <a:gdLst>
                <a:gd name="T0" fmla="*/ 0 w 933"/>
                <a:gd name="T1" fmla="*/ 6 h 336"/>
                <a:gd name="T2" fmla="*/ 3 w 933"/>
                <a:gd name="T3" fmla="*/ 9 h 336"/>
                <a:gd name="T4" fmla="*/ 7 w 933"/>
                <a:gd name="T5" fmla="*/ 10 h 336"/>
                <a:gd name="T6" fmla="*/ 10 w 933"/>
                <a:gd name="T7" fmla="*/ 11 h 336"/>
                <a:gd name="T8" fmla="*/ 14 w 933"/>
                <a:gd name="T9" fmla="*/ 11 h 336"/>
                <a:gd name="T10" fmla="*/ 19 w 933"/>
                <a:gd name="T11" fmla="*/ 10 h 336"/>
                <a:gd name="T12" fmla="*/ 23 w 933"/>
                <a:gd name="T13" fmla="*/ 7 h 336"/>
                <a:gd name="T14" fmla="*/ 26 w 933"/>
                <a:gd name="T15" fmla="*/ 5 h 336"/>
                <a:gd name="T16" fmla="*/ 30 w 933"/>
                <a:gd name="T17" fmla="*/ 0 h 3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33"/>
                <a:gd name="T28" fmla="*/ 0 h 336"/>
                <a:gd name="T29" fmla="*/ 933 w 933"/>
                <a:gd name="T30" fmla="*/ 336 h 3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33" h="336">
                  <a:moveTo>
                    <a:pt x="0" y="207"/>
                  </a:moveTo>
                  <a:lnTo>
                    <a:pt x="86" y="272"/>
                  </a:lnTo>
                  <a:lnTo>
                    <a:pt x="194" y="316"/>
                  </a:lnTo>
                  <a:lnTo>
                    <a:pt x="317" y="336"/>
                  </a:lnTo>
                  <a:lnTo>
                    <a:pt x="448" y="333"/>
                  </a:lnTo>
                  <a:lnTo>
                    <a:pt x="579" y="298"/>
                  </a:lnTo>
                  <a:lnTo>
                    <a:pt x="710" y="234"/>
                  </a:lnTo>
                  <a:lnTo>
                    <a:pt x="829" y="133"/>
                  </a:lnTo>
                  <a:lnTo>
                    <a:pt x="933" y="0"/>
                  </a:lnTo>
                </a:path>
              </a:pathLst>
            </a:custGeom>
            <a:noFill/>
            <a:ln w="15875">
              <a:solidFill>
                <a:srgbClr val="F2C2A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3" name="Freeform 89"/>
            <p:cNvSpPr>
              <a:spLocks/>
            </p:cNvSpPr>
            <p:nvPr/>
          </p:nvSpPr>
          <p:spPr bwMode="auto">
            <a:xfrm>
              <a:off x="2571" y="3167"/>
              <a:ext cx="409" cy="118"/>
            </a:xfrm>
            <a:custGeom>
              <a:avLst/>
              <a:gdLst>
                <a:gd name="T0" fmla="*/ 0 w 818"/>
                <a:gd name="T1" fmla="*/ 0 h 237"/>
                <a:gd name="T2" fmla="*/ 3 w 818"/>
                <a:gd name="T3" fmla="*/ 2 h 237"/>
                <a:gd name="T4" fmla="*/ 5 w 818"/>
                <a:gd name="T5" fmla="*/ 3 h 237"/>
                <a:gd name="T6" fmla="*/ 7 w 818"/>
                <a:gd name="T7" fmla="*/ 5 h 237"/>
                <a:gd name="T8" fmla="*/ 10 w 818"/>
                <a:gd name="T9" fmla="*/ 6 h 237"/>
                <a:gd name="T10" fmla="*/ 13 w 818"/>
                <a:gd name="T11" fmla="*/ 6 h 237"/>
                <a:gd name="T12" fmla="*/ 17 w 818"/>
                <a:gd name="T13" fmla="*/ 7 h 237"/>
                <a:gd name="T14" fmla="*/ 21 w 818"/>
                <a:gd name="T15" fmla="*/ 7 h 237"/>
                <a:gd name="T16" fmla="*/ 26 w 818"/>
                <a:gd name="T17" fmla="*/ 7 h 23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18"/>
                <a:gd name="T28" fmla="*/ 0 h 237"/>
                <a:gd name="T29" fmla="*/ 818 w 818"/>
                <a:gd name="T30" fmla="*/ 237 h 23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18" h="237">
                  <a:moveTo>
                    <a:pt x="0" y="0"/>
                  </a:moveTo>
                  <a:lnTo>
                    <a:pt x="72" y="67"/>
                  </a:lnTo>
                  <a:lnTo>
                    <a:pt x="149" y="122"/>
                  </a:lnTo>
                  <a:lnTo>
                    <a:pt x="230" y="165"/>
                  </a:lnTo>
                  <a:lnTo>
                    <a:pt x="320" y="198"/>
                  </a:lnTo>
                  <a:lnTo>
                    <a:pt x="421" y="219"/>
                  </a:lnTo>
                  <a:lnTo>
                    <a:pt x="536" y="232"/>
                  </a:lnTo>
                  <a:lnTo>
                    <a:pt x="667" y="237"/>
                  </a:lnTo>
                  <a:lnTo>
                    <a:pt x="818" y="237"/>
                  </a:lnTo>
                </a:path>
              </a:pathLst>
            </a:custGeom>
            <a:noFill/>
            <a:ln w="15875">
              <a:solidFill>
                <a:srgbClr val="F2C2A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" name="Freeform 90"/>
            <p:cNvSpPr>
              <a:spLocks/>
            </p:cNvSpPr>
            <p:nvPr/>
          </p:nvSpPr>
          <p:spPr bwMode="auto">
            <a:xfrm>
              <a:off x="2525" y="3193"/>
              <a:ext cx="360" cy="151"/>
            </a:xfrm>
            <a:custGeom>
              <a:avLst/>
              <a:gdLst>
                <a:gd name="T0" fmla="*/ 0 w 719"/>
                <a:gd name="T1" fmla="*/ 0 h 302"/>
                <a:gd name="T2" fmla="*/ 2 w 719"/>
                <a:gd name="T3" fmla="*/ 2 h 302"/>
                <a:gd name="T4" fmla="*/ 4 w 719"/>
                <a:gd name="T5" fmla="*/ 5 h 302"/>
                <a:gd name="T6" fmla="*/ 6 w 719"/>
                <a:gd name="T7" fmla="*/ 6 h 302"/>
                <a:gd name="T8" fmla="*/ 9 w 719"/>
                <a:gd name="T9" fmla="*/ 7 h 302"/>
                <a:gd name="T10" fmla="*/ 12 w 719"/>
                <a:gd name="T11" fmla="*/ 9 h 302"/>
                <a:gd name="T12" fmla="*/ 15 w 719"/>
                <a:gd name="T13" fmla="*/ 9 h 302"/>
                <a:gd name="T14" fmla="*/ 19 w 719"/>
                <a:gd name="T15" fmla="*/ 9 h 302"/>
                <a:gd name="T16" fmla="*/ 23 w 719"/>
                <a:gd name="T17" fmla="*/ 9 h 3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19"/>
                <a:gd name="T28" fmla="*/ 0 h 302"/>
                <a:gd name="T29" fmla="*/ 719 w 719"/>
                <a:gd name="T30" fmla="*/ 302 h 3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19" h="302">
                  <a:moveTo>
                    <a:pt x="0" y="0"/>
                  </a:moveTo>
                  <a:lnTo>
                    <a:pt x="50" y="79"/>
                  </a:lnTo>
                  <a:lnTo>
                    <a:pt x="112" y="149"/>
                  </a:lnTo>
                  <a:lnTo>
                    <a:pt x="182" y="205"/>
                  </a:lnTo>
                  <a:lnTo>
                    <a:pt x="266" y="250"/>
                  </a:lnTo>
                  <a:lnTo>
                    <a:pt x="360" y="279"/>
                  </a:lnTo>
                  <a:lnTo>
                    <a:pt x="468" y="297"/>
                  </a:lnTo>
                  <a:lnTo>
                    <a:pt x="586" y="302"/>
                  </a:lnTo>
                  <a:lnTo>
                    <a:pt x="719" y="295"/>
                  </a:lnTo>
                </a:path>
              </a:pathLst>
            </a:custGeom>
            <a:noFill/>
            <a:ln w="15875">
              <a:solidFill>
                <a:srgbClr val="F2C2A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5" name="Freeform 91"/>
            <p:cNvSpPr>
              <a:spLocks/>
            </p:cNvSpPr>
            <p:nvPr/>
          </p:nvSpPr>
          <p:spPr bwMode="auto">
            <a:xfrm>
              <a:off x="1491" y="1441"/>
              <a:ext cx="725" cy="1389"/>
            </a:xfrm>
            <a:custGeom>
              <a:avLst/>
              <a:gdLst>
                <a:gd name="T0" fmla="*/ 43 w 1449"/>
                <a:gd name="T1" fmla="*/ 0 h 2778"/>
                <a:gd name="T2" fmla="*/ 38 w 1449"/>
                <a:gd name="T3" fmla="*/ 5 h 2778"/>
                <a:gd name="T4" fmla="*/ 33 w 1449"/>
                <a:gd name="T5" fmla="*/ 11 h 2778"/>
                <a:gd name="T6" fmla="*/ 27 w 1449"/>
                <a:gd name="T7" fmla="*/ 18 h 2778"/>
                <a:gd name="T8" fmla="*/ 22 w 1449"/>
                <a:gd name="T9" fmla="*/ 23 h 2778"/>
                <a:gd name="T10" fmla="*/ 16 w 1449"/>
                <a:gd name="T11" fmla="*/ 29 h 2778"/>
                <a:gd name="T12" fmla="*/ 11 w 1449"/>
                <a:gd name="T13" fmla="*/ 35 h 2778"/>
                <a:gd name="T14" fmla="*/ 6 w 1449"/>
                <a:gd name="T15" fmla="*/ 41 h 2778"/>
                <a:gd name="T16" fmla="*/ 0 w 1449"/>
                <a:gd name="T17" fmla="*/ 46 h 2778"/>
                <a:gd name="T18" fmla="*/ 5 w 1449"/>
                <a:gd name="T19" fmla="*/ 48 h 2778"/>
                <a:gd name="T20" fmla="*/ 9 w 1449"/>
                <a:gd name="T21" fmla="*/ 49 h 2778"/>
                <a:gd name="T22" fmla="*/ 11 w 1449"/>
                <a:gd name="T23" fmla="*/ 51 h 2778"/>
                <a:gd name="T24" fmla="*/ 12 w 1449"/>
                <a:gd name="T25" fmla="*/ 54 h 2778"/>
                <a:gd name="T26" fmla="*/ 12 w 1449"/>
                <a:gd name="T27" fmla="*/ 57 h 2778"/>
                <a:gd name="T28" fmla="*/ 11 w 1449"/>
                <a:gd name="T29" fmla="*/ 60 h 2778"/>
                <a:gd name="T30" fmla="*/ 11 w 1449"/>
                <a:gd name="T31" fmla="*/ 66 h 2778"/>
                <a:gd name="T32" fmla="*/ 10 w 1449"/>
                <a:gd name="T33" fmla="*/ 71 h 2778"/>
                <a:gd name="T34" fmla="*/ 14 w 1449"/>
                <a:gd name="T35" fmla="*/ 71 h 2778"/>
                <a:gd name="T36" fmla="*/ 17 w 1449"/>
                <a:gd name="T37" fmla="*/ 71 h 2778"/>
                <a:gd name="T38" fmla="*/ 19 w 1449"/>
                <a:gd name="T39" fmla="*/ 71 h 2778"/>
                <a:gd name="T40" fmla="*/ 20 w 1449"/>
                <a:gd name="T41" fmla="*/ 72 h 2778"/>
                <a:gd name="T42" fmla="*/ 22 w 1449"/>
                <a:gd name="T43" fmla="*/ 73 h 2778"/>
                <a:gd name="T44" fmla="*/ 23 w 1449"/>
                <a:gd name="T45" fmla="*/ 75 h 2778"/>
                <a:gd name="T46" fmla="*/ 25 w 1449"/>
                <a:gd name="T47" fmla="*/ 78 h 2778"/>
                <a:gd name="T48" fmla="*/ 27 w 1449"/>
                <a:gd name="T49" fmla="*/ 81 h 2778"/>
                <a:gd name="T50" fmla="*/ 30 w 1449"/>
                <a:gd name="T51" fmla="*/ 78 h 2778"/>
                <a:gd name="T52" fmla="*/ 32 w 1449"/>
                <a:gd name="T53" fmla="*/ 76 h 2778"/>
                <a:gd name="T54" fmla="*/ 35 w 1449"/>
                <a:gd name="T55" fmla="*/ 76 h 2778"/>
                <a:gd name="T56" fmla="*/ 37 w 1449"/>
                <a:gd name="T57" fmla="*/ 76 h 2778"/>
                <a:gd name="T58" fmla="*/ 38 w 1449"/>
                <a:gd name="T59" fmla="*/ 78 h 2778"/>
                <a:gd name="T60" fmla="*/ 41 w 1449"/>
                <a:gd name="T61" fmla="*/ 81 h 2778"/>
                <a:gd name="T62" fmla="*/ 43 w 1449"/>
                <a:gd name="T63" fmla="*/ 84 h 2778"/>
                <a:gd name="T64" fmla="*/ 46 w 1449"/>
                <a:gd name="T65" fmla="*/ 87 h 2778"/>
                <a:gd name="T66" fmla="*/ 45 w 1449"/>
                <a:gd name="T67" fmla="*/ 81 h 2778"/>
                <a:gd name="T68" fmla="*/ 44 w 1449"/>
                <a:gd name="T69" fmla="*/ 75 h 2778"/>
                <a:gd name="T70" fmla="*/ 43 w 1449"/>
                <a:gd name="T71" fmla="*/ 69 h 2778"/>
                <a:gd name="T72" fmla="*/ 42 w 1449"/>
                <a:gd name="T73" fmla="*/ 61 h 2778"/>
                <a:gd name="T74" fmla="*/ 40 w 1449"/>
                <a:gd name="T75" fmla="*/ 55 h 2778"/>
                <a:gd name="T76" fmla="*/ 39 w 1449"/>
                <a:gd name="T77" fmla="*/ 49 h 2778"/>
                <a:gd name="T78" fmla="*/ 38 w 1449"/>
                <a:gd name="T79" fmla="*/ 43 h 2778"/>
                <a:gd name="T80" fmla="*/ 37 w 1449"/>
                <a:gd name="T81" fmla="*/ 38 h 2778"/>
                <a:gd name="T82" fmla="*/ 38 w 1449"/>
                <a:gd name="T83" fmla="*/ 34 h 2778"/>
                <a:gd name="T84" fmla="*/ 39 w 1449"/>
                <a:gd name="T85" fmla="*/ 29 h 2778"/>
                <a:gd name="T86" fmla="*/ 39 w 1449"/>
                <a:gd name="T87" fmla="*/ 25 h 2778"/>
                <a:gd name="T88" fmla="*/ 40 w 1449"/>
                <a:gd name="T89" fmla="*/ 22 h 2778"/>
                <a:gd name="T90" fmla="*/ 41 w 1449"/>
                <a:gd name="T91" fmla="*/ 19 h 2778"/>
                <a:gd name="T92" fmla="*/ 41 w 1449"/>
                <a:gd name="T93" fmla="*/ 15 h 2778"/>
                <a:gd name="T94" fmla="*/ 42 w 1449"/>
                <a:gd name="T95" fmla="*/ 11 h 2778"/>
                <a:gd name="T96" fmla="*/ 43 w 1449"/>
                <a:gd name="T97" fmla="*/ 7 h 2778"/>
                <a:gd name="T98" fmla="*/ 43 w 1449"/>
                <a:gd name="T99" fmla="*/ 6 h 2778"/>
                <a:gd name="T100" fmla="*/ 43 w 1449"/>
                <a:gd name="T101" fmla="*/ 5 h 2778"/>
                <a:gd name="T102" fmla="*/ 43 w 1449"/>
                <a:gd name="T103" fmla="*/ 5 h 2778"/>
                <a:gd name="T104" fmla="*/ 43 w 1449"/>
                <a:gd name="T105" fmla="*/ 3 h 2778"/>
                <a:gd name="T106" fmla="*/ 43 w 1449"/>
                <a:gd name="T107" fmla="*/ 3 h 2778"/>
                <a:gd name="T108" fmla="*/ 43 w 1449"/>
                <a:gd name="T109" fmla="*/ 1 h 2778"/>
                <a:gd name="T110" fmla="*/ 43 w 1449"/>
                <a:gd name="T111" fmla="*/ 1 h 2778"/>
                <a:gd name="T112" fmla="*/ 43 w 1449"/>
                <a:gd name="T113" fmla="*/ 0 h 277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449"/>
                <a:gd name="T172" fmla="*/ 0 h 2778"/>
                <a:gd name="T173" fmla="*/ 1449 w 1449"/>
                <a:gd name="T174" fmla="*/ 2778 h 277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449" h="2778">
                  <a:moveTo>
                    <a:pt x="1367" y="0"/>
                  </a:moveTo>
                  <a:lnTo>
                    <a:pt x="1200" y="187"/>
                  </a:lnTo>
                  <a:lnTo>
                    <a:pt x="1029" y="374"/>
                  </a:lnTo>
                  <a:lnTo>
                    <a:pt x="854" y="559"/>
                  </a:lnTo>
                  <a:lnTo>
                    <a:pt x="682" y="744"/>
                  </a:lnTo>
                  <a:lnTo>
                    <a:pt x="507" y="928"/>
                  </a:lnTo>
                  <a:lnTo>
                    <a:pt x="334" y="1115"/>
                  </a:lnTo>
                  <a:lnTo>
                    <a:pt x="164" y="1300"/>
                  </a:lnTo>
                  <a:lnTo>
                    <a:pt x="0" y="1490"/>
                  </a:lnTo>
                  <a:lnTo>
                    <a:pt x="160" y="1537"/>
                  </a:lnTo>
                  <a:lnTo>
                    <a:pt x="266" y="1593"/>
                  </a:lnTo>
                  <a:lnTo>
                    <a:pt x="326" y="1656"/>
                  </a:lnTo>
                  <a:lnTo>
                    <a:pt x="354" y="1735"/>
                  </a:lnTo>
                  <a:lnTo>
                    <a:pt x="354" y="1830"/>
                  </a:lnTo>
                  <a:lnTo>
                    <a:pt x="342" y="1949"/>
                  </a:lnTo>
                  <a:lnTo>
                    <a:pt x="326" y="2093"/>
                  </a:lnTo>
                  <a:lnTo>
                    <a:pt x="315" y="2271"/>
                  </a:lnTo>
                  <a:lnTo>
                    <a:pt x="437" y="2249"/>
                  </a:lnTo>
                  <a:lnTo>
                    <a:pt x="527" y="2244"/>
                  </a:lnTo>
                  <a:lnTo>
                    <a:pt x="592" y="2253"/>
                  </a:lnTo>
                  <a:lnTo>
                    <a:pt x="640" y="2280"/>
                  </a:lnTo>
                  <a:lnTo>
                    <a:pt x="680" y="2323"/>
                  </a:lnTo>
                  <a:lnTo>
                    <a:pt x="723" y="2388"/>
                  </a:lnTo>
                  <a:lnTo>
                    <a:pt x="777" y="2474"/>
                  </a:lnTo>
                  <a:lnTo>
                    <a:pt x="851" y="2585"/>
                  </a:lnTo>
                  <a:lnTo>
                    <a:pt x="944" y="2476"/>
                  </a:lnTo>
                  <a:lnTo>
                    <a:pt x="1023" y="2418"/>
                  </a:lnTo>
                  <a:lnTo>
                    <a:pt x="1092" y="2404"/>
                  </a:lnTo>
                  <a:lnTo>
                    <a:pt x="1155" y="2431"/>
                  </a:lnTo>
                  <a:lnTo>
                    <a:pt x="1216" y="2485"/>
                  </a:lnTo>
                  <a:lnTo>
                    <a:pt x="1282" y="2567"/>
                  </a:lnTo>
                  <a:lnTo>
                    <a:pt x="1358" y="2666"/>
                  </a:lnTo>
                  <a:lnTo>
                    <a:pt x="1449" y="2778"/>
                  </a:lnTo>
                  <a:lnTo>
                    <a:pt x="1417" y="2575"/>
                  </a:lnTo>
                  <a:lnTo>
                    <a:pt x="1385" y="2375"/>
                  </a:lnTo>
                  <a:lnTo>
                    <a:pt x="1349" y="2177"/>
                  </a:lnTo>
                  <a:lnTo>
                    <a:pt x="1315" y="1983"/>
                  </a:lnTo>
                  <a:lnTo>
                    <a:pt x="1277" y="1785"/>
                  </a:lnTo>
                  <a:lnTo>
                    <a:pt x="1241" y="1589"/>
                  </a:lnTo>
                  <a:lnTo>
                    <a:pt x="1207" y="1388"/>
                  </a:lnTo>
                  <a:lnTo>
                    <a:pt x="1180" y="1188"/>
                  </a:lnTo>
                  <a:lnTo>
                    <a:pt x="1198" y="1059"/>
                  </a:lnTo>
                  <a:lnTo>
                    <a:pt x="1217" y="940"/>
                  </a:lnTo>
                  <a:lnTo>
                    <a:pt x="1239" y="825"/>
                  </a:lnTo>
                  <a:lnTo>
                    <a:pt x="1262" y="715"/>
                  </a:lnTo>
                  <a:lnTo>
                    <a:pt x="1284" y="602"/>
                  </a:lnTo>
                  <a:lnTo>
                    <a:pt x="1307" y="489"/>
                  </a:lnTo>
                  <a:lnTo>
                    <a:pt x="1327" y="368"/>
                  </a:lnTo>
                  <a:lnTo>
                    <a:pt x="1347" y="243"/>
                  </a:lnTo>
                  <a:lnTo>
                    <a:pt x="1347" y="217"/>
                  </a:lnTo>
                  <a:lnTo>
                    <a:pt x="1349" y="189"/>
                  </a:lnTo>
                  <a:lnTo>
                    <a:pt x="1351" y="155"/>
                  </a:lnTo>
                  <a:lnTo>
                    <a:pt x="1356" y="120"/>
                  </a:lnTo>
                  <a:lnTo>
                    <a:pt x="1360" y="83"/>
                  </a:lnTo>
                  <a:lnTo>
                    <a:pt x="1363" y="50"/>
                  </a:lnTo>
                  <a:lnTo>
                    <a:pt x="1365" y="21"/>
                  </a:lnTo>
                  <a:lnTo>
                    <a:pt x="1367" y="0"/>
                  </a:lnTo>
                  <a:close/>
                </a:path>
              </a:pathLst>
            </a:custGeom>
            <a:solidFill>
              <a:srgbClr val="DBB0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" name="Freeform 92"/>
            <p:cNvSpPr>
              <a:spLocks/>
            </p:cNvSpPr>
            <p:nvPr/>
          </p:nvSpPr>
          <p:spPr bwMode="auto">
            <a:xfrm>
              <a:off x="1491" y="1463"/>
              <a:ext cx="701" cy="1296"/>
            </a:xfrm>
            <a:custGeom>
              <a:avLst/>
              <a:gdLst>
                <a:gd name="T0" fmla="*/ 37 w 1403"/>
                <a:gd name="T1" fmla="*/ 5 h 2593"/>
                <a:gd name="T2" fmla="*/ 27 w 1403"/>
                <a:gd name="T3" fmla="*/ 17 h 2593"/>
                <a:gd name="T4" fmla="*/ 16 w 1403"/>
                <a:gd name="T5" fmla="*/ 28 h 2593"/>
                <a:gd name="T6" fmla="*/ 5 w 1403"/>
                <a:gd name="T7" fmla="*/ 39 h 2593"/>
                <a:gd name="T8" fmla="*/ 3 w 1403"/>
                <a:gd name="T9" fmla="*/ 42 h 2593"/>
                <a:gd name="T10" fmla="*/ 9 w 1403"/>
                <a:gd name="T11" fmla="*/ 38 h 2593"/>
                <a:gd name="T12" fmla="*/ 13 w 1403"/>
                <a:gd name="T13" fmla="*/ 38 h 2593"/>
                <a:gd name="T14" fmla="*/ 15 w 1403"/>
                <a:gd name="T15" fmla="*/ 39 h 2593"/>
                <a:gd name="T16" fmla="*/ 16 w 1403"/>
                <a:gd name="T17" fmla="*/ 42 h 2593"/>
                <a:gd name="T18" fmla="*/ 17 w 1403"/>
                <a:gd name="T19" fmla="*/ 46 h 2593"/>
                <a:gd name="T20" fmla="*/ 15 w 1403"/>
                <a:gd name="T21" fmla="*/ 52 h 2593"/>
                <a:gd name="T22" fmla="*/ 11 w 1403"/>
                <a:gd name="T23" fmla="*/ 61 h 2593"/>
                <a:gd name="T24" fmla="*/ 11 w 1403"/>
                <a:gd name="T25" fmla="*/ 64 h 2593"/>
                <a:gd name="T26" fmla="*/ 15 w 1403"/>
                <a:gd name="T27" fmla="*/ 60 h 2593"/>
                <a:gd name="T28" fmla="*/ 19 w 1403"/>
                <a:gd name="T29" fmla="*/ 58 h 2593"/>
                <a:gd name="T30" fmla="*/ 21 w 1403"/>
                <a:gd name="T31" fmla="*/ 59 h 2593"/>
                <a:gd name="T32" fmla="*/ 24 w 1403"/>
                <a:gd name="T33" fmla="*/ 62 h 2593"/>
                <a:gd name="T34" fmla="*/ 26 w 1403"/>
                <a:gd name="T35" fmla="*/ 66 h 2593"/>
                <a:gd name="T36" fmla="*/ 26 w 1403"/>
                <a:gd name="T37" fmla="*/ 71 h 2593"/>
                <a:gd name="T38" fmla="*/ 26 w 1403"/>
                <a:gd name="T39" fmla="*/ 77 h 2593"/>
                <a:gd name="T40" fmla="*/ 26 w 1403"/>
                <a:gd name="T41" fmla="*/ 78 h 2593"/>
                <a:gd name="T42" fmla="*/ 28 w 1403"/>
                <a:gd name="T43" fmla="*/ 74 h 2593"/>
                <a:gd name="T44" fmla="*/ 30 w 1403"/>
                <a:gd name="T45" fmla="*/ 73 h 2593"/>
                <a:gd name="T46" fmla="*/ 32 w 1403"/>
                <a:gd name="T47" fmla="*/ 72 h 2593"/>
                <a:gd name="T48" fmla="*/ 34 w 1403"/>
                <a:gd name="T49" fmla="*/ 72 h 2593"/>
                <a:gd name="T50" fmla="*/ 36 w 1403"/>
                <a:gd name="T51" fmla="*/ 74 h 2593"/>
                <a:gd name="T52" fmla="*/ 38 w 1403"/>
                <a:gd name="T53" fmla="*/ 76 h 2593"/>
                <a:gd name="T54" fmla="*/ 41 w 1403"/>
                <a:gd name="T55" fmla="*/ 79 h 2593"/>
                <a:gd name="T56" fmla="*/ 40 w 1403"/>
                <a:gd name="T57" fmla="*/ 72 h 2593"/>
                <a:gd name="T58" fmla="*/ 37 w 1403"/>
                <a:gd name="T59" fmla="*/ 48 h 2593"/>
                <a:gd name="T60" fmla="*/ 37 w 1403"/>
                <a:gd name="T61" fmla="*/ 20 h 2593"/>
                <a:gd name="T62" fmla="*/ 40 w 1403"/>
                <a:gd name="T63" fmla="*/ 2 h 259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03"/>
                <a:gd name="T97" fmla="*/ 0 h 2593"/>
                <a:gd name="T98" fmla="*/ 1403 w 1403"/>
                <a:gd name="T99" fmla="*/ 2593 h 259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03" h="2593">
                  <a:moveTo>
                    <a:pt x="1381" y="0"/>
                  </a:moveTo>
                  <a:lnTo>
                    <a:pt x="1212" y="187"/>
                  </a:lnTo>
                  <a:lnTo>
                    <a:pt x="1041" y="370"/>
                  </a:lnTo>
                  <a:lnTo>
                    <a:pt x="865" y="550"/>
                  </a:lnTo>
                  <a:lnTo>
                    <a:pt x="691" y="730"/>
                  </a:lnTo>
                  <a:lnTo>
                    <a:pt x="513" y="908"/>
                  </a:lnTo>
                  <a:lnTo>
                    <a:pt x="336" y="1090"/>
                  </a:lnTo>
                  <a:lnTo>
                    <a:pt x="165" y="1273"/>
                  </a:lnTo>
                  <a:lnTo>
                    <a:pt x="0" y="1464"/>
                  </a:lnTo>
                  <a:lnTo>
                    <a:pt x="122" y="1356"/>
                  </a:lnTo>
                  <a:lnTo>
                    <a:pt x="225" y="1284"/>
                  </a:lnTo>
                  <a:lnTo>
                    <a:pt x="309" y="1242"/>
                  </a:lnTo>
                  <a:lnTo>
                    <a:pt x="378" y="1228"/>
                  </a:lnTo>
                  <a:lnTo>
                    <a:pt x="430" y="1232"/>
                  </a:lnTo>
                  <a:lnTo>
                    <a:pt x="471" y="1250"/>
                  </a:lnTo>
                  <a:lnTo>
                    <a:pt x="502" y="1277"/>
                  </a:lnTo>
                  <a:lnTo>
                    <a:pt x="529" y="1307"/>
                  </a:lnTo>
                  <a:lnTo>
                    <a:pt x="543" y="1354"/>
                  </a:lnTo>
                  <a:lnTo>
                    <a:pt x="550" y="1411"/>
                  </a:lnTo>
                  <a:lnTo>
                    <a:pt x="545" y="1480"/>
                  </a:lnTo>
                  <a:lnTo>
                    <a:pt x="529" y="1568"/>
                  </a:lnTo>
                  <a:lnTo>
                    <a:pt x="495" y="1674"/>
                  </a:lnTo>
                  <a:lnTo>
                    <a:pt x="446" y="1809"/>
                  </a:lnTo>
                  <a:lnTo>
                    <a:pt x="374" y="1969"/>
                  </a:lnTo>
                  <a:lnTo>
                    <a:pt x="282" y="2163"/>
                  </a:lnTo>
                  <a:lnTo>
                    <a:pt x="361" y="2059"/>
                  </a:lnTo>
                  <a:lnTo>
                    <a:pt x="437" y="1981"/>
                  </a:lnTo>
                  <a:lnTo>
                    <a:pt x="502" y="1927"/>
                  </a:lnTo>
                  <a:lnTo>
                    <a:pt x="563" y="1895"/>
                  </a:lnTo>
                  <a:lnTo>
                    <a:pt x="613" y="1879"/>
                  </a:lnTo>
                  <a:lnTo>
                    <a:pt x="658" y="1879"/>
                  </a:lnTo>
                  <a:lnTo>
                    <a:pt x="694" y="1891"/>
                  </a:lnTo>
                  <a:lnTo>
                    <a:pt x="725" y="1915"/>
                  </a:lnTo>
                  <a:lnTo>
                    <a:pt x="773" y="1998"/>
                  </a:lnTo>
                  <a:lnTo>
                    <a:pt x="811" y="2071"/>
                  </a:lnTo>
                  <a:lnTo>
                    <a:pt x="834" y="2140"/>
                  </a:lnTo>
                  <a:lnTo>
                    <a:pt x="851" y="2208"/>
                  </a:lnTo>
                  <a:lnTo>
                    <a:pt x="852" y="2282"/>
                  </a:lnTo>
                  <a:lnTo>
                    <a:pt x="849" y="2366"/>
                  </a:lnTo>
                  <a:lnTo>
                    <a:pt x="834" y="2469"/>
                  </a:lnTo>
                  <a:lnTo>
                    <a:pt x="815" y="2593"/>
                  </a:lnTo>
                  <a:lnTo>
                    <a:pt x="843" y="2505"/>
                  </a:lnTo>
                  <a:lnTo>
                    <a:pt x="879" y="2440"/>
                  </a:lnTo>
                  <a:lnTo>
                    <a:pt x="917" y="2393"/>
                  </a:lnTo>
                  <a:lnTo>
                    <a:pt x="955" y="2364"/>
                  </a:lnTo>
                  <a:lnTo>
                    <a:pt x="989" y="2345"/>
                  </a:lnTo>
                  <a:lnTo>
                    <a:pt x="1018" y="2334"/>
                  </a:lnTo>
                  <a:lnTo>
                    <a:pt x="1039" y="2327"/>
                  </a:lnTo>
                  <a:lnTo>
                    <a:pt x="1052" y="2321"/>
                  </a:lnTo>
                  <a:lnTo>
                    <a:pt x="1099" y="2318"/>
                  </a:lnTo>
                  <a:lnTo>
                    <a:pt x="1138" y="2336"/>
                  </a:lnTo>
                  <a:lnTo>
                    <a:pt x="1171" y="2368"/>
                  </a:lnTo>
                  <a:lnTo>
                    <a:pt x="1205" y="2413"/>
                  </a:lnTo>
                  <a:lnTo>
                    <a:pt x="1239" y="2460"/>
                  </a:lnTo>
                  <a:lnTo>
                    <a:pt x="1282" y="2506"/>
                  </a:lnTo>
                  <a:lnTo>
                    <a:pt x="1334" y="2546"/>
                  </a:lnTo>
                  <a:lnTo>
                    <a:pt x="1403" y="2575"/>
                  </a:lnTo>
                  <a:lnTo>
                    <a:pt x="1295" y="2332"/>
                  </a:lnTo>
                  <a:lnTo>
                    <a:pt x="1226" y="1972"/>
                  </a:lnTo>
                  <a:lnTo>
                    <a:pt x="1191" y="1541"/>
                  </a:lnTo>
                  <a:lnTo>
                    <a:pt x="1187" y="1088"/>
                  </a:lnTo>
                  <a:lnTo>
                    <a:pt x="1207" y="656"/>
                  </a:lnTo>
                  <a:lnTo>
                    <a:pt x="1250" y="300"/>
                  </a:lnTo>
                  <a:lnTo>
                    <a:pt x="1309" y="65"/>
                  </a:lnTo>
                  <a:lnTo>
                    <a:pt x="1381" y="0"/>
                  </a:lnTo>
                  <a:close/>
                </a:path>
              </a:pathLst>
            </a:custGeom>
            <a:solidFill>
              <a:srgbClr val="DBB0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7" name="Freeform 93"/>
            <p:cNvSpPr>
              <a:spLocks/>
            </p:cNvSpPr>
            <p:nvPr/>
          </p:nvSpPr>
          <p:spPr bwMode="auto">
            <a:xfrm>
              <a:off x="1491" y="1460"/>
              <a:ext cx="701" cy="1299"/>
            </a:xfrm>
            <a:custGeom>
              <a:avLst/>
              <a:gdLst>
                <a:gd name="T0" fmla="*/ 37 w 1403"/>
                <a:gd name="T1" fmla="*/ 5 h 2598"/>
                <a:gd name="T2" fmla="*/ 26 w 1403"/>
                <a:gd name="T3" fmla="*/ 18 h 2598"/>
                <a:gd name="T4" fmla="*/ 15 w 1403"/>
                <a:gd name="T5" fmla="*/ 28 h 2598"/>
                <a:gd name="T6" fmla="*/ 5 w 1403"/>
                <a:gd name="T7" fmla="*/ 40 h 2598"/>
                <a:gd name="T8" fmla="*/ 3 w 1403"/>
                <a:gd name="T9" fmla="*/ 42 h 2598"/>
                <a:gd name="T10" fmla="*/ 9 w 1403"/>
                <a:gd name="T11" fmla="*/ 39 h 2598"/>
                <a:gd name="T12" fmla="*/ 14 w 1403"/>
                <a:gd name="T13" fmla="*/ 38 h 2598"/>
                <a:gd name="T14" fmla="*/ 17 w 1403"/>
                <a:gd name="T15" fmla="*/ 38 h 2598"/>
                <a:gd name="T16" fmla="*/ 18 w 1403"/>
                <a:gd name="T17" fmla="*/ 40 h 2598"/>
                <a:gd name="T18" fmla="*/ 18 w 1403"/>
                <a:gd name="T19" fmla="*/ 45 h 2598"/>
                <a:gd name="T20" fmla="*/ 15 w 1403"/>
                <a:gd name="T21" fmla="*/ 51 h 2598"/>
                <a:gd name="T22" fmla="*/ 11 w 1403"/>
                <a:gd name="T23" fmla="*/ 61 h 2598"/>
                <a:gd name="T24" fmla="*/ 11 w 1403"/>
                <a:gd name="T25" fmla="*/ 65 h 2598"/>
                <a:gd name="T26" fmla="*/ 15 w 1403"/>
                <a:gd name="T27" fmla="*/ 59 h 2598"/>
                <a:gd name="T28" fmla="*/ 19 w 1403"/>
                <a:gd name="T29" fmla="*/ 57 h 2598"/>
                <a:gd name="T30" fmla="*/ 22 w 1403"/>
                <a:gd name="T31" fmla="*/ 57 h 2598"/>
                <a:gd name="T32" fmla="*/ 24 w 1403"/>
                <a:gd name="T33" fmla="*/ 60 h 2598"/>
                <a:gd name="T34" fmla="*/ 26 w 1403"/>
                <a:gd name="T35" fmla="*/ 66 h 2598"/>
                <a:gd name="T36" fmla="*/ 26 w 1403"/>
                <a:gd name="T37" fmla="*/ 71 h 2598"/>
                <a:gd name="T38" fmla="*/ 26 w 1403"/>
                <a:gd name="T39" fmla="*/ 78 h 2598"/>
                <a:gd name="T40" fmla="*/ 26 w 1403"/>
                <a:gd name="T41" fmla="*/ 79 h 2598"/>
                <a:gd name="T42" fmla="*/ 28 w 1403"/>
                <a:gd name="T43" fmla="*/ 75 h 2598"/>
                <a:gd name="T44" fmla="*/ 30 w 1403"/>
                <a:gd name="T45" fmla="*/ 74 h 2598"/>
                <a:gd name="T46" fmla="*/ 32 w 1403"/>
                <a:gd name="T47" fmla="*/ 73 h 2598"/>
                <a:gd name="T48" fmla="*/ 34 w 1403"/>
                <a:gd name="T49" fmla="*/ 72 h 2598"/>
                <a:gd name="T50" fmla="*/ 36 w 1403"/>
                <a:gd name="T51" fmla="*/ 74 h 2598"/>
                <a:gd name="T52" fmla="*/ 38 w 1403"/>
                <a:gd name="T53" fmla="*/ 77 h 2598"/>
                <a:gd name="T54" fmla="*/ 41 w 1403"/>
                <a:gd name="T55" fmla="*/ 80 h 2598"/>
                <a:gd name="T56" fmla="*/ 40 w 1403"/>
                <a:gd name="T57" fmla="*/ 74 h 2598"/>
                <a:gd name="T58" fmla="*/ 37 w 1403"/>
                <a:gd name="T59" fmla="*/ 48 h 2598"/>
                <a:gd name="T60" fmla="*/ 37 w 1403"/>
                <a:gd name="T61" fmla="*/ 20 h 2598"/>
                <a:gd name="T62" fmla="*/ 40 w 1403"/>
                <a:gd name="T63" fmla="*/ 2 h 259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03"/>
                <a:gd name="T97" fmla="*/ 0 h 2598"/>
                <a:gd name="T98" fmla="*/ 1403 w 1403"/>
                <a:gd name="T99" fmla="*/ 2598 h 259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03" h="2598">
                  <a:moveTo>
                    <a:pt x="1379" y="0"/>
                  </a:moveTo>
                  <a:lnTo>
                    <a:pt x="1203" y="187"/>
                  </a:lnTo>
                  <a:lnTo>
                    <a:pt x="1027" y="372"/>
                  </a:lnTo>
                  <a:lnTo>
                    <a:pt x="851" y="552"/>
                  </a:lnTo>
                  <a:lnTo>
                    <a:pt x="678" y="733"/>
                  </a:lnTo>
                  <a:lnTo>
                    <a:pt x="504" y="911"/>
                  </a:lnTo>
                  <a:lnTo>
                    <a:pt x="333" y="1095"/>
                  </a:lnTo>
                  <a:lnTo>
                    <a:pt x="164" y="1278"/>
                  </a:lnTo>
                  <a:lnTo>
                    <a:pt x="0" y="1469"/>
                  </a:lnTo>
                  <a:lnTo>
                    <a:pt x="124" y="1359"/>
                  </a:lnTo>
                  <a:lnTo>
                    <a:pt x="230" y="1282"/>
                  </a:lnTo>
                  <a:lnTo>
                    <a:pt x="318" y="1229"/>
                  </a:lnTo>
                  <a:lnTo>
                    <a:pt x="394" y="1204"/>
                  </a:lnTo>
                  <a:lnTo>
                    <a:pt x="455" y="1192"/>
                  </a:lnTo>
                  <a:lnTo>
                    <a:pt x="507" y="1193"/>
                  </a:lnTo>
                  <a:lnTo>
                    <a:pt x="550" y="1202"/>
                  </a:lnTo>
                  <a:lnTo>
                    <a:pt x="590" y="1215"/>
                  </a:lnTo>
                  <a:lnTo>
                    <a:pt x="595" y="1280"/>
                  </a:lnTo>
                  <a:lnTo>
                    <a:pt x="593" y="1355"/>
                  </a:lnTo>
                  <a:lnTo>
                    <a:pt x="579" y="1442"/>
                  </a:lnTo>
                  <a:lnTo>
                    <a:pt x="554" y="1544"/>
                  </a:lnTo>
                  <a:lnTo>
                    <a:pt x="511" y="1663"/>
                  </a:lnTo>
                  <a:lnTo>
                    <a:pt x="453" y="1805"/>
                  </a:lnTo>
                  <a:lnTo>
                    <a:pt x="376" y="1972"/>
                  </a:lnTo>
                  <a:lnTo>
                    <a:pt x="282" y="2168"/>
                  </a:lnTo>
                  <a:lnTo>
                    <a:pt x="363" y="2062"/>
                  </a:lnTo>
                  <a:lnTo>
                    <a:pt x="439" y="1979"/>
                  </a:lnTo>
                  <a:lnTo>
                    <a:pt x="505" y="1918"/>
                  </a:lnTo>
                  <a:lnTo>
                    <a:pt x="568" y="1875"/>
                  </a:lnTo>
                  <a:lnTo>
                    <a:pt x="622" y="1846"/>
                  </a:lnTo>
                  <a:lnTo>
                    <a:pt x="671" y="1835"/>
                  </a:lnTo>
                  <a:lnTo>
                    <a:pt x="712" y="1834"/>
                  </a:lnTo>
                  <a:lnTo>
                    <a:pt x="748" y="1843"/>
                  </a:lnTo>
                  <a:lnTo>
                    <a:pt x="797" y="1931"/>
                  </a:lnTo>
                  <a:lnTo>
                    <a:pt x="831" y="2013"/>
                  </a:lnTo>
                  <a:lnTo>
                    <a:pt x="851" y="2094"/>
                  </a:lnTo>
                  <a:lnTo>
                    <a:pt x="861" y="2177"/>
                  </a:lnTo>
                  <a:lnTo>
                    <a:pt x="860" y="2263"/>
                  </a:lnTo>
                  <a:lnTo>
                    <a:pt x="851" y="2360"/>
                  </a:lnTo>
                  <a:lnTo>
                    <a:pt x="834" y="2470"/>
                  </a:lnTo>
                  <a:lnTo>
                    <a:pt x="815" y="2598"/>
                  </a:lnTo>
                  <a:lnTo>
                    <a:pt x="843" y="2510"/>
                  </a:lnTo>
                  <a:lnTo>
                    <a:pt x="878" y="2445"/>
                  </a:lnTo>
                  <a:lnTo>
                    <a:pt x="914" y="2398"/>
                  </a:lnTo>
                  <a:lnTo>
                    <a:pt x="951" y="2368"/>
                  </a:lnTo>
                  <a:lnTo>
                    <a:pt x="984" y="2344"/>
                  </a:lnTo>
                  <a:lnTo>
                    <a:pt x="1012" y="2330"/>
                  </a:lnTo>
                  <a:lnTo>
                    <a:pt x="1034" y="2315"/>
                  </a:lnTo>
                  <a:lnTo>
                    <a:pt x="1048" y="2303"/>
                  </a:lnTo>
                  <a:lnTo>
                    <a:pt x="1093" y="2296"/>
                  </a:lnTo>
                  <a:lnTo>
                    <a:pt x="1133" y="2315"/>
                  </a:lnTo>
                  <a:lnTo>
                    <a:pt x="1167" y="2351"/>
                  </a:lnTo>
                  <a:lnTo>
                    <a:pt x="1201" y="2400"/>
                  </a:lnTo>
                  <a:lnTo>
                    <a:pt x="1237" y="2452"/>
                  </a:lnTo>
                  <a:lnTo>
                    <a:pt x="1280" y="2506"/>
                  </a:lnTo>
                  <a:lnTo>
                    <a:pt x="1334" y="2549"/>
                  </a:lnTo>
                  <a:lnTo>
                    <a:pt x="1403" y="2580"/>
                  </a:lnTo>
                  <a:lnTo>
                    <a:pt x="1295" y="2337"/>
                  </a:lnTo>
                  <a:lnTo>
                    <a:pt x="1226" y="1977"/>
                  </a:lnTo>
                  <a:lnTo>
                    <a:pt x="1191" y="1544"/>
                  </a:lnTo>
                  <a:lnTo>
                    <a:pt x="1187" y="1089"/>
                  </a:lnTo>
                  <a:lnTo>
                    <a:pt x="1207" y="658"/>
                  </a:lnTo>
                  <a:lnTo>
                    <a:pt x="1250" y="302"/>
                  </a:lnTo>
                  <a:lnTo>
                    <a:pt x="1307" y="64"/>
                  </a:lnTo>
                  <a:lnTo>
                    <a:pt x="1379" y="0"/>
                  </a:lnTo>
                  <a:close/>
                </a:path>
              </a:pathLst>
            </a:custGeom>
            <a:solidFill>
              <a:srgbClr val="D19E6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8" name="Freeform 94"/>
            <p:cNvSpPr>
              <a:spLocks/>
            </p:cNvSpPr>
            <p:nvPr/>
          </p:nvSpPr>
          <p:spPr bwMode="auto">
            <a:xfrm>
              <a:off x="1491" y="1458"/>
              <a:ext cx="701" cy="1301"/>
            </a:xfrm>
            <a:custGeom>
              <a:avLst/>
              <a:gdLst>
                <a:gd name="T0" fmla="*/ 37 w 1403"/>
                <a:gd name="T1" fmla="*/ 5 h 2604"/>
                <a:gd name="T2" fmla="*/ 26 w 1403"/>
                <a:gd name="T3" fmla="*/ 17 h 2604"/>
                <a:gd name="T4" fmla="*/ 15 w 1403"/>
                <a:gd name="T5" fmla="*/ 28 h 2604"/>
                <a:gd name="T6" fmla="*/ 5 w 1403"/>
                <a:gd name="T7" fmla="*/ 40 h 2604"/>
                <a:gd name="T8" fmla="*/ 3 w 1403"/>
                <a:gd name="T9" fmla="*/ 42 h 2604"/>
                <a:gd name="T10" fmla="*/ 10 w 1403"/>
                <a:gd name="T11" fmla="*/ 38 h 2604"/>
                <a:gd name="T12" fmla="*/ 15 w 1403"/>
                <a:gd name="T13" fmla="*/ 35 h 2604"/>
                <a:gd name="T14" fmla="*/ 18 w 1403"/>
                <a:gd name="T15" fmla="*/ 35 h 2604"/>
                <a:gd name="T16" fmla="*/ 20 w 1403"/>
                <a:gd name="T17" fmla="*/ 37 h 2604"/>
                <a:gd name="T18" fmla="*/ 19 w 1403"/>
                <a:gd name="T19" fmla="*/ 43 h 2604"/>
                <a:gd name="T20" fmla="*/ 16 w 1403"/>
                <a:gd name="T21" fmla="*/ 51 h 2604"/>
                <a:gd name="T22" fmla="*/ 11 w 1403"/>
                <a:gd name="T23" fmla="*/ 61 h 2604"/>
                <a:gd name="T24" fmla="*/ 11 w 1403"/>
                <a:gd name="T25" fmla="*/ 64 h 2604"/>
                <a:gd name="T26" fmla="*/ 15 w 1403"/>
                <a:gd name="T27" fmla="*/ 59 h 2604"/>
                <a:gd name="T28" fmla="*/ 19 w 1403"/>
                <a:gd name="T29" fmla="*/ 56 h 2604"/>
                <a:gd name="T30" fmla="*/ 22 w 1403"/>
                <a:gd name="T31" fmla="*/ 55 h 2604"/>
                <a:gd name="T32" fmla="*/ 25 w 1403"/>
                <a:gd name="T33" fmla="*/ 58 h 2604"/>
                <a:gd name="T34" fmla="*/ 27 w 1403"/>
                <a:gd name="T35" fmla="*/ 64 h 2604"/>
                <a:gd name="T36" fmla="*/ 27 w 1403"/>
                <a:gd name="T37" fmla="*/ 70 h 2604"/>
                <a:gd name="T38" fmla="*/ 26 w 1403"/>
                <a:gd name="T39" fmla="*/ 77 h 2604"/>
                <a:gd name="T40" fmla="*/ 26 w 1403"/>
                <a:gd name="T41" fmla="*/ 78 h 2604"/>
                <a:gd name="T42" fmla="*/ 28 w 1403"/>
                <a:gd name="T43" fmla="*/ 75 h 2604"/>
                <a:gd name="T44" fmla="*/ 30 w 1403"/>
                <a:gd name="T45" fmla="*/ 73 h 2604"/>
                <a:gd name="T46" fmla="*/ 32 w 1403"/>
                <a:gd name="T47" fmla="*/ 72 h 2604"/>
                <a:gd name="T48" fmla="*/ 34 w 1403"/>
                <a:gd name="T49" fmla="*/ 71 h 2604"/>
                <a:gd name="T50" fmla="*/ 36 w 1403"/>
                <a:gd name="T51" fmla="*/ 72 h 2604"/>
                <a:gd name="T52" fmla="*/ 38 w 1403"/>
                <a:gd name="T53" fmla="*/ 76 h 2604"/>
                <a:gd name="T54" fmla="*/ 41 w 1403"/>
                <a:gd name="T55" fmla="*/ 79 h 2604"/>
                <a:gd name="T56" fmla="*/ 40 w 1403"/>
                <a:gd name="T57" fmla="*/ 73 h 2604"/>
                <a:gd name="T58" fmla="*/ 37 w 1403"/>
                <a:gd name="T59" fmla="*/ 48 h 2604"/>
                <a:gd name="T60" fmla="*/ 37 w 1403"/>
                <a:gd name="T61" fmla="*/ 20 h 2604"/>
                <a:gd name="T62" fmla="*/ 40 w 1403"/>
                <a:gd name="T63" fmla="*/ 2 h 260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03"/>
                <a:gd name="T97" fmla="*/ 0 h 2604"/>
                <a:gd name="T98" fmla="*/ 1403 w 1403"/>
                <a:gd name="T99" fmla="*/ 2604 h 260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03" h="2604">
                  <a:moveTo>
                    <a:pt x="1379" y="0"/>
                  </a:moveTo>
                  <a:lnTo>
                    <a:pt x="1194" y="189"/>
                  </a:lnTo>
                  <a:lnTo>
                    <a:pt x="1014" y="374"/>
                  </a:lnTo>
                  <a:lnTo>
                    <a:pt x="838" y="556"/>
                  </a:lnTo>
                  <a:lnTo>
                    <a:pt x="667" y="737"/>
                  </a:lnTo>
                  <a:lnTo>
                    <a:pt x="496" y="917"/>
                  </a:lnTo>
                  <a:lnTo>
                    <a:pt x="329" y="1101"/>
                  </a:lnTo>
                  <a:lnTo>
                    <a:pt x="162" y="1284"/>
                  </a:lnTo>
                  <a:lnTo>
                    <a:pt x="0" y="1475"/>
                  </a:lnTo>
                  <a:lnTo>
                    <a:pt x="126" y="1361"/>
                  </a:lnTo>
                  <a:lnTo>
                    <a:pt x="236" y="1279"/>
                  </a:lnTo>
                  <a:lnTo>
                    <a:pt x="329" y="1217"/>
                  </a:lnTo>
                  <a:lnTo>
                    <a:pt x="414" y="1178"/>
                  </a:lnTo>
                  <a:lnTo>
                    <a:pt x="484" y="1151"/>
                  </a:lnTo>
                  <a:lnTo>
                    <a:pt x="545" y="1137"/>
                  </a:lnTo>
                  <a:lnTo>
                    <a:pt x="601" y="1129"/>
                  </a:lnTo>
                  <a:lnTo>
                    <a:pt x="651" y="1124"/>
                  </a:lnTo>
                  <a:lnTo>
                    <a:pt x="649" y="1208"/>
                  </a:lnTo>
                  <a:lnTo>
                    <a:pt x="637" y="1302"/>
                  </a:lnTo>
                  <a:lnTo>
                    <a:pt x="611" y="1404"/>
                  </a:lnTo>
                  <a:lnTo>
                    <a:pt x="575" y="1523"/>
                  </a:lnTo>
                  <a:lnTo>
                    <a:pt x="523" y="1654"/>
                  </a:lnTo>
                  <a:lnTo>
                    <a:pt x="459" y="1807"/>
                  </a:lnTo>
                  <a:lnTo>
                    <a:pt x="378" y="1978"/>
                  </a:lnTo>
                  <a:lnTo>
                    <a:pt x="282" y="2174"/>
                  </a:lnTo>
                  <a:lnTo>
                    <a:pt x="363" y="2066"/>
                  </a:lnTo>
                  <a:lnTo>
                    <a:pt x="439" y="1980"/>
                  </a:lnTo>
                  <a:lnTo>
                    <a:pt x="509" y="1910"/>
                  </a:lnTo>
                  <a:lnTo>
                    <a:pt x="574" y="1859"/>
                  </a:lnTo>
                  <a:lnTo>
                    <a:pt x="631" y="1820"/>
                  </a:lnTo>
                  <a:lnTo>
                    <a:pt x="683" y="1793"/>
                  </a:lnTo>
                  <a:lnTo>
                    <a:pt x="730" y="1777"/>
                  </a:lnTo>
                  <a:lnTo>
                    <a:pt x="771" y="1771"/>
                  </a:lnTo>
                  <a:lnTo>
                    <a:pt x="818" y="1863"/>
                  </a:lnTo>
                  <a:lnTo>
                    <a:pt x="851" y="1956"/>
                  </a:lnTo>
                  <a:lnTo>
                    <a:pt x="867" y="2050"/>
                  </a:lnTo>
                  <a:lnTo>
                    <a:pt x="874" y="2147"/>
                  </a:lnTo>
                  <a:lnTo>
                    <a:pt x="869" y="2246"/>
                  </a:lnTo>
                  <a:lnTo>
                    <a:pt x="856" y="2356"/>
                  </a:lnTo>
                  <a:lnTo>
                    <a:pt x="836" y="2472"/>
                  </a:lnTo>
                  <a:lnTo>
                    <a:pt x="815" y="2604"/>
                  </a:lnTo>
                  <a:lnTo>
                    <a:pt x="843" y="2516"/>
                  </a:lnTo>
                  <a:lnTo>
                    <a:pt x="878" y="2451"/>
                  </a:lnTo>
                  <a:lnTo>
                    <a:pt x="912" y="2404"/>
                  </a:lnTo>
                  <a:lnTo>
                    <a:pt x="948" y="2374"/>
                  </a:lnTo>
                  <a:lnTo>
                    <a:pt x="978" y="2348"/>
                  </a:lnTo>
                  <a:lnTo>
                    <a:pt x="1007" y="2329"/>
                  </a:lnTo>
                  <a:lnTo>
                    <a:pt x="1027" y="2309"/>
                  </a:lnTo>
                  <a:lnTo>
                    <a:pt x="1043" y="2285"/>
                  </a:lnTo>
                  <a:lnTo>
                    <a:pt x="1088" y="2275"/>
                  </a:lnTo>
                  <a:lnTo>
                    <a:pt x="1128" y="2294"/>
                  </a:lnTo>
                  <a:lnTo>
                    <a:pt x="1162" y="2334"/>
                  </a:lnTo>
                  <a:lnTo>
                    <a:pt x="1198" y="2390"/>
                  </a:lnTo>
                  <a:lnTo>
                    <a:pt x="1235" y="2447"/>
                  </a:lnTo>
                  <a:lnTo>
                    <a:pt x="1280" y="2507"/>
                  </a:lnTo>
                  <a:lnTo>
                    <a:pt x="1334" y="2553"/>
                  </a:lnTo>
                  <a:lnTo>
                    <a:pt x="1403" y="2586"/>
                  </a:lnTo>
                  <a:lnTo>
                    <a:pt x="1295" y="2343"/>
                  </a:lnTo>
                  <a:lnTo>
                    <a:pt x="1226" y="1982"/>
                  </a:lnTo>
                  <a:lnTo>
                    <a:pt x="1191" y="1548"/>
                  </a:lnTo>
                  <a:lnTo>
                    <a:pt x="1187" y="1093"/>
                  </a:lnTo>
                  <a:lnTo>
                    <a:pt x="1207" y="660"/>
                  </a:lnTo>
                  <a:lnTo>
                    <a:pt x="1250" y="304"/>
                  </a:lnTo>
                  <a:lnTo>
                    <a:pt x="1307" y="65"/>
                  </a:lnTo>
                  <a:lnTo>
                    <a:pt x="1379" y="0"/>
                  </a:lnTo>
                  <a:close/>
                </a:path>
              </a:pathLst>
            </a:custGeom>
            <a:solidFill>
              <a:srgbClr val="C9915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9" name="Freeform 95"/>
            <p:cNvSpPr>
              <a:spLocks/>
            </p:cNvSpPr>
            <p:nvPr/>
          </p:nvSpPr>
          <p:spPr bwMode="auto">
            <a:xfrm>
              <a:off x="1491" y="1456"/>
              <a:ext cx="701" cy="1303"/>
            </a:xfrm>
            <a:custGeom>
              <a:avLst/>
              <a:gdLst>
                <a:gd name="T0" fmla="*/ 37 w 1403"/>
                <a:gd name="T1" fmla="*/ 5 h 2607"/>
                <a:gd name="T2" fmla="*/ 25 w 1403"/>
                <a:gd name="T3" fmla="*/ 17 h 2607"/>
                <a:gd name="T4" fmla="*/ 15 w 1403"/>
                <a:gd name="T5" fmla="*/ 28 h 2607"/>
                <a:gd name="T6" fmla="*/ 5 w 1403"/>
                <a:gd name="T7" fmla="*/ 40 h 2607"/>
                <a:gd name="T8" fmla="*/ 3 w 1403"/>
                <a:gd name="T9" fmla="*/ 42 h 2607"/>
                <a:gd name="T10" fmla="*/ 10 w 1403"/>
                <a:gd name="T11" fmla="*/ 37 h 2607"/>
                <a:gd name="T12" fmla="*/ 15 w 1403"/>
                <a:gd name="T13" fmla="*/ 34 h 2607"/>
                <a:gd name="T14" fmla="*/ 20 w 1403"/>
                <a:gd name="T15" fmla="*/ 32 h 2607"/>
                <a:gd name="T16" fmla="*/ 21 w 1403"/>
                <a:gd name="T17" fmla="*/ 35 h 2607"/>
                <a:gd name="T18" fmla="*/ 20 w 1403"/>
                <a:gd name="T19" fmla="*/ 42 h 2607"/>
                <a:gd name="T20" fmla="*/ 16 w 1403"/>
                <a:gd name="T21" fmla="*/ 51 h 2607"/>
                <a:gd name="T22" fmla="*/ 11 w 1403"/>
                <a:gd name="T23" fmla="*/ 61 h 2607"/>
                <a:gd name="T24" fmla="*/ 11 w 1403"/>
                <a:gd name="T25" fmla="*/ 64 h 2607"/>
                <a:gd name="T26" fmla="*/ 16 w 1403"/>
                <a:gd name="T27" fmla="*/ 59 h 2607"/>
                <a:gd name="T28" fmla="*/ 20 w 1403"/>
                <a:gd name="T29" fmla="*/ 55 h 2607"/>
                <a:gd name="T30" fmla="*/ 23 w 1403"/>
                <a:gd name="T31" fmla="*/ 53 h 2607"/>
                <a:gd name="T32" fmla="*/ 26 w 1403"/>
                <a:gd name="T33" fmla="*/ 56 h 2607"/>
                <a:gd name="T34" fmla="*/ 27 w 1403"/>
                <a:gd name="T35" fmla="*/ 62 h 2607"/>
                <a:gd name="T36" fmla="*/ 27 w 1403"/>
                <a:gd name="T37" fmla="*/ 69 h 2607"/>
                <a:gd name="T38" fmla="*/ 26 w 1403"/>
                <a:gd name="T39" fmla="*/ 77 h 2607"/>
                <a:gd name="T40" fmla="*/ 26 w 1403"/>
                <a:gd name="T41" fmla="*/ 78 h 2607"/>
                <a:gd name="T42" fmla="*/ 28 w 1403"/>
                <a:gd name="T43" fmla="*/ 75 h 2607"/>
                <a:gd name="T44" fmla="*/ 30 w 1403"/>
                <a:gd name="T45" fmla="*/ 73 h 2607"/>
                <a:gd name="T46" fmla="*/ 31 w 1403"/>
                <a:gd name="T47" fmla="*/ 71 h 2607"/>
                <a:gd name="T48" fmla="*/ 33 w 1403"/>
                <a:gd name="T49" fmla="*/ 70 h 2607"/>
                <a:gd name="T50" fmla="*/ 36 w 1403"/>
                <a:gd name="T51" fmla="*/ 72 h 2607"/>
                <a:gd name="T52" fmla="*/ 38 w 1403"/>
                <a:gd name="T53" fmla="*/ 76 h 2607"/>
                <a:gd name="T54" fmla="*/ 41 w 1403"/>
                <a:gd name="T55" fmla="*/ 79 h 2607"/>
                <a:gd name="T56" fmla="*/ 40 w 1403"/>
                <a:gd name="T57" fmla="*/ 73 h 2607"/>
                <a:gd name="T58" fmla="*/ 37 w 1403"/>
                <a:gd name="T59" fmla="*/ 48 h 2607"/>
                <a:gd name="T60" fmla="*/ 37 w 1403"/>
                <a:gd name="T61" fmla="*/ 20 h 2607"/>
                <a:gd name="T62" fmla="*/ 40 w 1403"/>
                <a:gd name="T63" fmla="*/ 2 h 260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03"/>
                <a:gd name="T97" fmla="*/ 0 h 2607"/>
                <a:gd name="T98" fmla="*/ 1403 w 1403"/>
                <a:gd name="T99" fmla="*/ 2607 h 260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03" h="2607">
                  <a:moveTo>
                    <a:pt x="1379" y="0"/>
                  </a:moveTo>
                  <a:lnTo>
                    <a:pt x="1187" y="187"/>
                  </a:lnTo>
                  <a:lnTo>
                    <a:pt x="1003" y="372"/>
                  </a:lnTo>
                  <a:lnTo>
                    <a:pt x="825" y="553"/>
                  </a:lnTo>
                  <a:lnTo>
                    <a:pt x="656" y="737"/>
                  </a:lnTo>
                  <a:lnTo>
                    <a:pt x="487" y="918"/>
                  </a:lnTo>
                  <a:lnTo>
                    <a:pt x="326" y="1102"/>
                  </a:lnTo>
                  <a:lnTo>
                    <a:pt x="162" y="1287"/>
                  </a:lnTo>
                  <a:lnTo>
                    <a:pt x="0" y="1478"/>
                  </a:lnTo>
                  <a:lnTo>
                    <a:pt x="126" y="1362"/>
                  </a:lnTo>
                  <a:lnTo>
                    <a:pt x="239" y="1274"/>
                  </a:lnTo>
                  <a:lnTo>
                    <a:pt x="340" y="1204"/>
                  </a:lnTo>
                  <a:lnTo>
                    <a:pt x="432" y="1152"/>
                  </a:lnTo>
                  <a:lnTo>
                    <a:pt x="511" y="1111"/>
                  </a:lnTo>
                  <a:lnTo>
                    <a:pt x="584" y="1080"/>
                  </a:lnTo>
                  <a:lnTo>
                    <a:pt x="649" y="1055"/>
                  </a:lnTo>
                  <a:lnTo>
                    <a:pt x="712" y="1033"/>
                  </a:lnTo>
                  <a:lnTo>
                    <a:pt x="703" y="1136"/>
                  </a:lnTo>
                  <a:lnTo>
                    <a:pt x="682" y="1246"/>
                  </a:lnTo>
                  <a:lnTo>
                    <a:pt x="646" y="1366"/>
                  </a:lnTo>
                  <a:lnTo>
                    <a:pt x="599" y="1497"/>
                  </a:lnTo>
                  <a:lnTo>
                    <a:pt x="538" y="1641"/>
                  </a:lnTo>
                  <a:lnTo>
                    <a:pt x="464" y="1803"/>
                  </a:lnTo>
                  <a:lnTo>
                    <a:pt x="378" y="1979"/>
                  </a:lnTo>
                  <a:lnTo>
                    <a:pt x="282" y="2177"/>
                  </a:lnTo>
                  <a:lnTo>
                    <a:pt x="363" y="2067"/>
                  </a:lnTo>
                  <a:lnTo>
                    <a:pt x="441" y="1976"/>
                  </a:lnTo>
                  <a:lnTo>
                    <a:pt x="513" y="1898"/>
                  </a:lnTo>
                  <a:lnTo>
                    <a:pt x="579" y="1839"/>
                  </a:lnTo>
                  <a:lnTo>
                    <a:pt x="640" y="1789"/>
                  </a:lnTo>
                  <a:lnTo>
                    <a:pt x="698" y="1749"/>
                  </a:lnTo>
                  <a:lnTo>
                    <a:pt x="748" y="1717"/>
                  </a:lnTo>
                  <a:lnTo>
                    <a:pt x="797" y="1695"/>
                  </a:lnTo>
                  <a:lnTo>
                    <a:pt x="842" y="1794"/>
                  </a:lnTo>
                  <a:lnTo>
                    <a:pt x="870" y="1898"/>
                  </a:lnTo>
                  <a:lnTo>
                    <a:pt x="883" y="2003"/>
                  </a:lnTo>
                  <a:lnTo>
                    <a:pt x="885" y="2114"/>
                  </a:lnTo>
                  <a:lnTo>
                    <a:pt x="874" y="2227"/>
                  </a:lnTo>
                  <a:lnTo>
                    <a:pt x="860" y="2348"/>
                  </a:lnTo>
                  <a:lnTo>
                    <a:pt x="838" y="2472"/>
                  </a:lnTo>
                  <a:lnTo>
                    <a:pt x="815" y="2607"/>
                  </a:lnTo>
                  <a:lnTo>
                    <a:pt x="842" y="2519"/>
                  </a:lnTo>
                  <a:lnTo>
                    <a:pt x="876" y="2456"/>
                  </a:lnTo>
                  <a:lnTo>
                    <a:pt x="908" y="2409"/>
                  </a:lnTo>
                  <a:lnTo>
                    <a:pt x="942" y="2377"/>
                  </a:lnTo>
                  <a:lnTo>
                    <a:pt x="971" y="2350"/>
                  </a:lnTo>
                  <a:lnTo>
                    <a:pt x="998" y="2326"/>
                  </a:lnTo>
                  <a:lnTo>
                    <a:pt x="1020" y="2299"/>
                  </a:lnTo>
                  <a:lnTo>
                    <a:pt x="1038" y="2267"/>
                  </a:lnTo>
                  <a:lnTo>
                    <a:pt x="1081" y="2252"/>
                  </a:lnTo>
                  <a:lnTo>
                    <a:pt x="1120" y="2272"/>
                  </a:lnTo>
                  <a:lnTo>
                    <a:pt x="1156" y="2315"/>
                  </a:lnTo>
                  <a:lnTo>
                    <a:pt x="1194" y="2377"/>
                  </a:lnTo>
                  <a:lnTo>
                    <a:pt x="1232" y="2439"/>
                  </a:lnTo>
                  <a:lnTo>
                    <a:pt x="1279" y="2504"/>
                  </a:lnTo>
                  <a:lnTo>
                    <a:pt x="1333" y="2554"/>
                  </a:lnTo>
                  <a:lnTo>
                    <a:pt x="1403" y="2589"/>
                  </a:lnTo>
                  <a:lnTo>
                    <a:pt x="1293" y="2346"/>
                  </a:lnTo>
                  <a:lnTo>
                    <a:pt x="1225" y="1985"/>
                  </a:lnTo>
                  <a:lnTo>
                    <a:pt x="1189" y="1551"/>
                  </a:lnTo>
                  <a:lnTo>
                    <a:pt x="1187" y="1095"/>
                  </a:lnTo>
                  <a:lnTo>
                    <a:pt x="1207" y="661"/>
                  </a:lnTo>
                  <a:lnTo>
                    <a:pt x="1248" y="304"/>
                  </a:lnTo>
                  <a:lnTo>
                    <a:pt x="1307" y="64"/>
                  </a:lnTo>
                  <a:lnTo>
                    <a:pt x="1379" y="0"/>
                  </a:lnTo>
                  <a:close/>
                </a:path>
              </a:pathLst>
            </a:custGeom>
            <a:solidFill>
              <a:srgbClr val="C2855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0" name="Freeform 96"/>
            <p:cNvSpPr>
              <a:spLocks/>
            </p:cNvSpPr>
            <p:nvPr/>
          </p:nvSpPr>
          <p:spPr bwMode="auto">
            <a:xfrm>
              <a:off x="1491" y="1453"/>
              <a:ext cx="701" cy="1306"/>
            </a:xfrm>
            <a:custGeom>
              <a:avLst/>
              <a:gdLst>
                <a:gd name="T0" fmla="*/ 36 w 1403"/>
                <a:gd name="T1" fmla="*/ 5 h 2613"/>
                <a:gd name="T2" fmla="*/ 25 w 1403"/>
                <a:gd name="T3" fmla="*/ 17 h 2613"/>
                <a:gd name="T4" fmla="*/ 15 w 1403"/>
                <a:gd name="T5" fmla="*/ 28 h 2613"/>
                <a:gd name="T6" fmla="*/ 5 w 1403"/>
                <a:gd name="T7" fmla="*/ 40 h 2613"/>
                <a:gd name="T8" fmla="*/ 4 w 1403"/>
                <a:gd name="T9" fmla="*/ 42 h 2613"/>
                <a:gd name="T10" fmla="*/ 10 w 1403"/>
                <a:gd name="T11" fmla="*/ 37 h 2613"/>
                <a:gd name="T12" fmla="*/ 16 w 1403"/>
                <a:gd name="T13" fmla="*/ 33 h 2613"/>
                <a:gd name="T14" fmla="*/ 21 w 1403"/>
                <a:gd name="T15" fmla="*/ 30 h 2613"/>
                <a:gd name="T16" fmla="*/ 23 w 1403"/>
                <a:gd name="T17" fmla="*/ 33 h 2613"/>
                <a:gd name="T18" fmla="*/ 21 w 1403"/>
                <a:gd name="T19" fmla="*/ 41 h 2613"/>
                <a:gd name="T20" fmla="*/ 17 w 1403"/>
                <a:gd name="T21" fmla="*/ 51 h 2613"/>
                <a:gd name="T22" fmla="*/ 11 w 1403"/>
                <a:gd name="T23" fmla="*/ 61 h 2613"/>
                <a:gd name="T24" fmla="*/ 11 w 1403"/>
                <a:gd name="T25" fmla="*/ 64 h 2613"/>
                <a:gd name="T26" fmla="*/ 16 w 1403"/>
                <a:gd name="T27" fmla="*/ 59 h 2613"/>
                <a:gd name="T28" fmla="*/ 20 w 1403"/>
                <a:gd name="T29" fmla="*/ 54 h 2613"/>
                <a:gd name="T30" fmla="*/ 23 w 1403"/>
                <a:gd name="T31" fmla="*/ 51 h 2613"/>
                <a:gd name="T32" fmla="*/ 26 w 1403"/>
                <a:gd name="T33" fmla="*/ 54 h 2613"/>
                <a:gd name="T34" fmla="*/ 28 w 1403"/>
                <a:gd name="T35" fmla="*/ 61 h 2613"/>
                <a:gd name="T36" fmla="*/ 27 w 1403"/>
                <a:gd name="T37" fmla="*/ 69 h 2613"/>
                <a:gd name="T38" fmla="*/ 26 w 1403"/>
                <a:gd name="T39" fmla="*/ 77 h 2613"/>
                <a:gd name="T40" fmla="*/ 26 w 1403"/>
                <a:gd name="T41" fmla="*/ 78 h 2613"/>
                <a:gd name="T42" fmla="*/ 28 w 1403"/>
                <a:gd name="T43" fmla="*/ 75 h 2613"/>
                <a:gd name="T44" fmla="*/ 30 w 1403"/>
                <a:gd name="T45" fmla="*/ 73 h 2613"/>
                <a:gd name="T46" fmla="*/ 31 w 1403"/>
                <a:gd name="T47" fmla="*/ 71 h 2613"/>
                <a:gd name="T48" fmla="*/ 33 w 1403"/>
                <a:gd name="T49" fmla="*/ 69 h 2613"/>
                <a:gd name="T50" fmla="*/ 35 w 1403"/>
                <a:gd name="T51" fmla="*/ 71 h 2613"/>
                <a:gd name="T52" fmla="*/ 38 w 1403"/>
                <a:gd name="T53" fmla="*/ 76 h 2613"/>
                <a:gd name="T54" fmla="*/ 41 w 1403"/>
                <a:gd name="T55" fmla="*/ 79 h 2613"/>
                <a:gd name="T56" fmla="*/ 40 w 1403"/>
                <a:gd name="T57" fmla="*/ 73 h 2613"/>
                <a:gd name="T58" fmla="*/ 37 w 1403"/>
                <a:gd name="T59" fmla="*/ 48 h 2613"/>
                <a:gd name="T60" fmla="*/ 37 w 1403"/>
                <a:gd name="T61" fmla="*/ 20 h 2613"/>
                <a:gd name="T62" fmla="*/ 40 w 1403"/>
                <a:gd name="T63" fmla="*/ 2 h 261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03"/>
                <a:gd name="T97" fmla="*/ 0 h 2613"/>
                <a:gd name="T98" fmla="*/ 1403 w 1403"/>
                <a:gd name="T99" fmla="*/ 2613 h 261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03" h="2613">
                  <a:moveTo>
                    <a:pt x="1376" y="0"/>
                  </a:moveTo>
                  <a:lnTo>
                    <a:pt x="1176" y="189"/>
                  </a:lnTo>
                  <a:lnTo>
                    <a:pt x="991" y="374"/>
                  </a:lnTo>
                  <a:lnTo>
                    <a:pt x="813" y="558"/>
                  </a:lnTo>
                  <a:lnTo>
                    <a:pt x="646" y="741"/>
                  </a:lnTo>
                  <a:lnTo>
                    <a:pt x="480" y="923"/>
                  </a:lnTo>
                  <a:lnTo>
                    <a:pt x="320" y="1106"/>
                  </a:lnTo>
                  <a:lnTo>
                    <a:pt x="160" y="1293"/>
                  </a:lnTo>
                  <a:lnTo>
                    <a:pt x="0" y="1484"/>
                  </a:lnTo>
                  <a:lnTo>
                    <a:pt x="128" y="1367"/>
                  </a:lnTo>
                  <a:lnTo>
                    <a:pt x="245" y="1271"/>
                  </a:lnTo>
                  <a:lnTo>
                    <a:pt x="351" y="1192"/>
                  </a:lnTo>
                  <a:lnTo>
                    <a:pt x="450" y="1128"/>
                  </a:lnTo>
                  <a:lnTo>
                    <a:pt x="538" y="1072"/>
                  </a:lnTo>
                  <a:lnTo>
                    <a:pt x="620" y="1025"/>
                  </a:lnTo>
                  <a:lnTo>
                    <a:pt x="698" y="984"/>
                  </a:lnTo>
                  <a:lnTo>
                    <a:pt x="773" y="944"/>
                  </a:lnTo>
                  <a:lnTo>
                    <a:pt x="757" y="1063"/>
                  </a:lnTo>
                  <a:lnTo>
                    <a:pt x="725" y="1192"/>
                  </a:lnTo>
                  <a:lnTo>
                    <a:pt x="680" y="1329"/>
                  </a:lnTo>
                  <a:lnTo>
                    <a:pt x="622" y="1476"/>
                  </a:lnTo>
                  <a:lnTo>
                    <a:pt x="550" y="1633"/>
                  </a:lnTo>
                  <a:lnTo>
                    <a:pt x="469" y="1802"/>
                  </a:lnTo>
                  <a:lnTo>
                    <a:pt x="378" y="1983"/>
                  </a:lnTo>
                  <a:lnTo>
                    <a:pt x="282" y="2183"/>
                  </a:lnTo>
                  <a:lnTo>
                    <a:pt x="363" y="2071"/>
                  </a:lnTo>
                  <a:lnTo>
                    <a:pt x="442" y="1976"/>
                  </a:lnTo>
                  <a:lnTo>
                    <a:pt x="514" y="1892"/>
                  </a:lnTo>
                  <a:lnTo>
                    <a:pt x="584" y="1822"/>
                  </a:lnTo>
                  <a:lnTo>
                    <a:pt x="649" y="1759"/>
                  </a:lnTo>
                  <a:lnTo>
                    <a:pt x="710" y="1706"/>
                  </a:lnTo>
                  <a:lnTo>
                    <a:pt x="766" y="1660"/>
                  </a:lnTo>
                  <a:lnTo>
                    <a:pt x="820" y="1622"/>
                  </a:lnTo>
                  <a:lnTo>
                    <a:pt x="863" y="1728"/>
                  </a:lnTo>
                  <a:lnTo>
                    <a:pt x="890" y="1841"/>
                  </a:lnTo>
                  <a:lnTo>
                    <a:pt x="899" y="1960"/>
                  </a:lnTo>
                  <a:lnTo>
                    <a:pt x="897" y="2084"/>
                  </a:lnTo>
                  <a:lnTo>
                    <a:pt x="883" y="2210"/>
                  </a:lnTo>
                  <a:lnTo>
                    <a:pt x="863" y="2343"/>
                  </a:lnTo>
                  <a:lnTo>
                    <a:pt x="838" y="2476"/>
                  </a:lnTo>
                  <a:lnTo>
                    <a:pt x="815" y="2613"/>
                  </a:lnTo>
                  <a:lnTo>
                    <a:pt x="842" y="2525"/>
                  </a:lnTo>
                  <a:lnTo>
                    <a:pt x="872" y="2460"/>
                  </a:lnTo>
                  <a:lnTo>
                    <a:pt x="905" y="2413"/>
                  </a:lnTo>
                  <a:lnTo>
                    <a:pt x="937" y="2379"/>
                  </a:lnTo>
                  <a:lnTo>
                    <a:pt x="966" y="2350"/>
                  </a:lnTo>
                  <a:lnTo>
                    <a:pt x="993" y="2323"/>
                  </a:lnTo>
                  <a:lnTo>
                    <a:pt x="1014" y="2291"/>
                  </a:lnTo>
                  <a:lnTo>
                    <a:pt x="1034" y="2249"/>
                  </a:lnTo>
                  <a:lnTo>
                    <a:pt x="1077" y="2231"/>
                  </a:lnTo>
                  <a:lnTo>
                    <a:pt x="1115" y="2253"/>
                  </a:lnTo>
                  <a:lnTo>
                    <a:pt x="1151" y="2300"/>
                  </a:lnTo>
                  <a:lnTo>
                    <a:pt x="1191" y="2365"/>
                  </a:lnTo>
                  <a:lnTo>
                    <a:pt x="1230" y="2433"/>
                  </a:lnTo>
                  <a:lnTo>
                    <a:pt x="1277" y="2503"/>
                  </a:lnTo>
                  <a:lnTo>
                    <a:pt x="1333" y="2559"/>
                  </a:lnTo>
                  <a:lnTo>
                    <a:pt x="1403" y="2595"/>
                  </a:lnTo>
                  <a:lnTo>
                    <a:pt x="1293" y="2350"/>
                  </a:lnTo>
                  <a:lnTo>
                    <a:pt x="1225" y="1989"/>
                  </a:lnTo>
                  <a:lnTo>
                    <a:pt x="1189" y="1554"/>
                  </a:lnTo>
                  <a:lnTo>
                    <a:pt x="1187" y="1097"/>
                  </a:lnTo>
                  <a:lnTo>
                    <a:pt x="1207" y="664"/>
                  </a:lnTo>
                  <a:lnTo>
                    <a:pt x="1248" y="304"/>
                  </a:lnTo>
                  <a:lnTo>
                    <a:pt x="1304" y="67"/>
                  </a:lnTo>
                  <a:lnTo>
                    <a:pt x="1376" y="0"/>
                  </a:lnTo>
                  <a:close/>
                </a:path>
              </a:pathLst>
            </a:custGeom>
            <a:solidFill>
              <a:srgbClr val="BA75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1" name="Freeform 97"/>
            <p:cNvSpPr>
              <a:spLocks/>
            </p:cNvSpPr>
            <p:nvPr/>
          </p:nvSpPr>
          <p:spPr bwMode="auto">
            <a:xfrm>
              <a:off x="1491" y="1451"/>
              <a:ext cx="701" cy="1308"/>
            </a:xfrm>
            <a:custGeom>
              <a:avLst/>
              <a:gdLst>
                <a:gd name="T0" fmla="*/ 36 w 1403"/>
                <a:gd name="T1" fmla="*/ 5 h 2616"/>
                <a:gd name="T2" fmla="*/ 25 w 1403"/>
                <a:gd name="T3" fmla="*/ 18 h 2616"/>
                <a:gd name="T4" fmla="*/ 14 w 1403"/>
                <a:gd name="T5" fmla="*/ 28 h 2616"/>
                <a:gd name="T6" fmla="*/ 4 w 1403"/>
                <a:gd name="T7" fmla="*/ 41 h 2616"/>
                <a:gd name="T8" fmla="*/ 4 w 1403"/>
                <a:gd name="T9" fmla="*/ 42 h 2616"/>
                <a:gd name="T10" fmla="*/ 11 w 1403"/>
                <a:gd name="T11" fmla="*/ 37 h 2616"/>
                <a:gd name="T12" fmla="*/ 17 w 1403"/>
                <a:gd name="T13" fmla="*/ 33 h 2616"/>
                <a:gd name="T14" fmla="*/ 23 w 1403"/>
                <a:gd name="T15" fmla="*/ 28 h 2616"/>
                <a:gd name="T16" fmla="*/ 25 w 1403"/>
                <a:gd name="T17" fmla="*/ 30 h 2616"/>
                <a:gd name="T18" fmla="*/ 22 w 1403"/>
                <a:gd name="T19" fmla="*/ 41 h 2616"/>
                <a:gd name="T20" fmla="*/ 17 w 1403"/>
                <a:gd name="T21" fmla="*/ 50 h 2616"/>
                <a:gd name="T22" fmla="*/ 11 w 1403"/>
                <a:gd name="T23" fmla="*/ 62 h 2616"/>
                <a:gd name="T24" fmla="*/ 11 w 1403"/>
                <a:gd name="T25" fmla="*/ 65 h 2616"/>
                <a:gd name="T26" fmla="*/ 16 w 1403"/>
                <a:gd name="T27" fmla="*/ 58 h 2616"/>
                <a:gd name="T28" fmla="*/ 20 w 1403"/>
                <a:gd name="T29" fmla="*/ 53 h 2616"/>
                <a:gd name="T30" fmla="*/ 24 w 1403"/>
                <a:gd name="T31" fmla="*/ 50 h 2616"/>
                <a:gd name="T32" fmla="*/ 27 w 1403"/>
                <a:gd name="T33" fmla="*/ 51 h 2616"/>
                <a:gd name="T34" fmla="*/ 28 w 1403"/>
                <a:gd name="T35" fmla="*/ 59 h 2616"/>
                <a:gd name="T36" fmla="*/ 27 w 1403"/>
                <a:gd name="T37" fmla="*/ 69 h 2616"/>
                <a:gd name="T38" fmla="*/ 26 w 1403"/>
                <a:gd name="T39" fmla="*/ 78 h 2616"/>
                <a:gd name="T40" fmla="*/ 26 w 1403"/>
                <a:gd name="T41" fmla="*/ 79 h 2616"/>
                <a:gd name="T42" fmla="*/ 28 w 1403"/>
                <a:gd name="T43" fmla="*/ 76 h 2616"/>
                <a:gd name="T44" fmla="*/ 29 w 1403"/>
                <a:gd name="T45" fmla="*/ 74 h 2616"/>
                <a:gd name="T46" fmla="*/ 31 w 1403"/>
                <a:gd name="T47" fmla="*/ 72 h 2616"/>
                <a:gd name="T48" fmla="*/ 33 w 1403"/>
                <a:gd name="T49" fmla="*/ 70 h 2616"/>
                <a:gd name="T50" fmla="*/ 35 w 1403"/>
                <a:gd name="T51" fmla="*/ 72 h 2616"/>
                <a:gd name="T52" fmla="*/ 38 w 1403"/>
                <a:gd name="T53" fmla="*/ 76 h 2616"/>
                <a:gd name="T54" fmla="*/ 41 w 1403"/>
                <a:gd name="T55" fmla="*/ 80 h 2616"/>
                <a:gd name="T56" fmla="*/ 40 w 1403"/>
                <a:gd name="T57" fmla="*/ 74 h 2616"/>
                <a:gd name="T58" fmla="*/ 37 w 1403"/>
                <a:gd name="T59" fmla="*/ 48 h 2616"/>
                <a:gd name="T60" fmla="*/ 37 w 1403"/>
                <a:gd name="T61" fmla="*/ 20 h 2616"/>
                <a:gd name="T62" fmla="*/ 40 w 1403"/>
                <a:gd name="T63" fmla="*/ 3 h 26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03"/>
                <a:gd name="T97" fmla="*/ 0 h 2616"/>
                <a:gd name="T98" fmla="*/ 1403 w 1403"/>
                <a:gd name="T99" fmla="*/ 2616 h 26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03" h="2616">
                  <a:moveTo>
                    <a:pt x="1376" y="0"/>
                  </a:moveTo>
                  <a:lnTo>
                    <a:pt x="1169" y="188"/>
                  </a:lnTo>
                  <a:lnTo>
                    <a:pt x="978" y="375"/>
                  </a:lnTo>
                  <a:lnTo>
                    <a:pt x="800" y="559"/>
                  </a:lnTo>
                  <a:lnTo>
                    <a:pt x="635" y="742"/>
                  </a:lnTo>
                  <a:lnTo>
                    <a:pt x="473" y="926"/>
                  </a:lnTo>
                  <a:lnTo>
                    <a:pt x="317" y="1109"/>
                  </a:lnTo>
                  <a:lnTo>
                    <a:pt x="158" y="1296"/>
                  </a:lnTo>
                  <a:lnTo>
                    <a:pt x="0" y="1487"/>
                  </a:lnTo>
                  <a:lnTo>
                    <a:pt x="129" y="1368"/>
                  </a:lnTo>
                  <a:lnTo>
                    <a:pt x="250" y="1265"/>
                  </a:lnTo>
                  <a:lnTo>
                    <a:pt x="361" y="1177"/>
                  </a:lnTo>
                  <a:lnTo>
                    <a:pt x="468" y="1100"/>
                  </a:lnTo>
                  <a:lnTo>
                    <a:pt x="565" y="1030"/>
                  </a:lnTo>
                  <a:lnTo>
                    <a:pt x="658" y="969"/>
                  </a:lnTo>
                  <a:lnTo>
                    <a:pt x="746" y="909"/>
                  </a:lnTo>
                  <a:lnTo>
                    <a:pt x="834" y="854"/>
                  </a:lnTo>
                  <a:lnTo>
                    <a:pt x="809" y="990"/>
                  </a:lnTo>
                  <a:lnTo>
                    <a:pt x="768" y="1136"/>
                  </a:lnTo>
                  <a:lnTo>
                    <a:pt x="712" y="1289"/>
                  </a:lnTo>
                  <a:lnTo>
                    <a:pt x="644" y="1452"/>
                  </a:lnTo>
                  <a:lnTo>
                    <a:pt x="563" y="1620"/>
                  </a:lnTo>
                  <a:lnTo>
                    <a:pt x="477" y="1799"/>
                  </a:lnTo>
                  <a:lnTo>
                    <a:pt x="381" y="1986"/>
                  </a:lnTo>
                  <a:lnTo>
                    <a:pt x="282" y="2186"/>
                  </a:lnTo>
                  <a:lnTo>
                    <a:pt x="363" y="2073"/>
                  </a:lnTo>
                  <a:lnTo>
                    <a:pt x="444" y="1972"/>
                  </a:lnTo>
                  <a:lnTo>
                    <a:pt x="518" y="1880"/>
                  </a:lnTo>
                  <a:lnTo>
                    <a:pt x="592" y="1801"/>
                  </a:lnTo>
                  <a:lnTo>
                    <a:pt x="658" y="1726"/>
                  </a:lnTo>
                  <a:lnTo>
                    <a:pt x="725" y="1659"/>
                  </a:lnTo>
                  <a:lnTo>
                    <a:pt x="786" y="1600"/>
                  </a:lnTo>
                  <a:lnTo>
                    <a:pt x="847" y="1546"/>
                  </a:lnTo>
                  <a:lnTo>
                    <a:pt x="888" y="1657"/>
                  </a:lnTo>
                  <a:lnTo>
                    <a:pt x="912" y="1781"/>
                  </a:lnTo>
                  <a:lnTo>
                    <a:pt x="915" y="1913"/>
                  </a:lnTo>
                  <a:lnTo>
                    <a:pt x="908" y="2051"/>
                  </a:lnTo>
                  <a:lnTo>
                    <a:pt x="890" y="2191"/>
                  </a:lnTo>
                  <a:lnTo>
                    <a:pt x="867" y="2335"/>
                  </a:lnTo>
                  <a:lnTo>
                    <a:pt x="840" y="2475"/>
                  </a:lnTo>
                  <a:lnTo>
                    <a:pt x="815" y="2616"/>
                  </a:lnTo>
                  <a:lnTo>
                    <a:pt x="842" y="2528"/>
                  </a:lnTo>
                  <a:lnTo>
                    <a:pt x="872" y="2465"/>
                  </a:lnTo>
                  <a:lnTo>
                    <a:pt x="901" y="2418"/>
                  </a:lnTo>
                  <a:lnTo>
                    <a:pt x="932" y="2382"/>
                  </a:lnTo>
                  <a:lnTo>
                    <a:pt x="959" y="2350"/>
                  </a:lnTo>
                  <a:lnTo>
                    <a:pt x="985" y="2317"/>
                  </a:lnTo>
                  <a:lnTo>
                    <a:pt x="1009" y="2279"/>
                  </a:lnTo>
                  <a:lnTo>
                    <a:pt x="1030" y="2229"/>
                  </a:lnTo>
                  <a:lnTo>
                    <a:pt x="1072" y="2209"/>
                  </a:lnTo>
                  <a:lnTo>
                    <a:pt x="1111" y="2231"/>
                  </a:lnTo>
                  <a:lnTo>
                    <a:pt x="1147" y="2281"/>
                  </a:lnTo>
                  <a:lnTo>
                    <a:pt x="1187" y="2351"/>
                  </a:lnTo>
                  <a:lnTo>
                    <a:pt x="1226" y="2427"/>
                  </a:lnTo>
                  <a:lnTo>
                    <a:pt x="1275" y="2501"/>
                  </a:lnTo>
                  <a:lnTo>
                    <a:pt x="1333" y="2560"/>
                  </a:lnTo>
                  <a:lnTo>
                    <a:pt x="1403" y="2598"/>
                  </a:lnTo>
                  <a:lnTo>
                    <a:pt x="1293" y="2353"/>
                  </a:lnTo>
                  <a:lnTo>
                    <a:pt x="1225" y="1992"/>
                  </a:lnTo>
                  <a:lnTo>
                    <a:pt x="1189" y="1555"/>
                  </a:lnTo>
                  <a:lnTo>
                    <a:pt x="1185" y="1098"/>
                  </a:lnTo>
                  <a:lnTo>
                    <a:pt x="1205" y="665"/>
                  </a:lnTo>
                  <a:lnTo>
                    <a:pt x="1246" y="305"/>
                  </a:lnTo>
                  <a:lnTo>
                    <a:pt x="1304" y="66"/>
                  </a:lnTo>
                  <a:lnTo>
                    <a:pt x="1376" y="0"/>
                  </a:lnTo>
                  <a:close/>
                </a:path>
              </a:pathLst>
            </a:custGeom>
            <a:solidFill>
              <a:srgbClr val="B369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2" name="Freeform 98"/>
            <p:cNvSpPr>
              <a:spLocks/>
            </p:cNvSpPr>
            <p:nvPr/>
          </p:nvSpPr>
          <p:spPr bwMode="auto">
            <a:xfrm>
              <a:off x="1491" y="1449"/>
              <a:ext cx="701" cy="1310"/>
            </a:xfrm>
            <a:custGeom>
              <a:avLst/>
              <a:gdLst>
                <a:gd name="T0" fmla="*/ 36 w 1403"/>
                <a:gd name="T1" fmla="*/ 5 h 2622"/>
                <a:gd name="T2" fmla="*/ 24 w 1403"/>
                <a:gd name="T3" fmla="*/ 17 h 2622"/>
                <a:gd name="T4" fmla="*/ 14 w 1403"/>
                <a:gd name="T5" fmla="*/ 29 h 2622"/>
                <a:gd name="T6" fmla="*/ 4 w 1403"/>
                <a:gd name="T7" fmla="*/ 40 h 2622"/>
                <a:gd name="T8" fmla="*/ 4 w 1403"/>
                <a:gd name="T9" fmla="*/ 42 h 2622"/>
                <a:gd name="T10" fmla="*/ 11 w 1403"/>
                <a:gd name="T11" fmla="*/ 36 h 2622"/>
                <a:gd name="T12" fmla="*/ 18 w 1403"/>
                <a:gd name="T13" fmla="*/ 30 h 2622"/>
                <a:gd name="T14" fmla="*/ 24 w 1403"/>
                <a:gd name="T15" fmla="*/ 26 h 2622"/>
                <a:gd name="T16" fmla="*/ 27 w 1403"/>
                <a:gd name="T17" fmla="*/ 28 h 2622"/>
                <a:gd name="T18" fmla="*/ 23 w 1403"/>
                <a:gd name="T19" fmla="*/ 39 h 2622"/>
                <a:gd name="T20" fmla="*/ 18 w 1403"/>
                <a:gd name="T21" fmla="*/ 50 h 2622"/>
                <a:gd name="T22" fmla="*/ 11 w 1403"/>
                <a:gd name="T23" fmla="*/ 62 h 2622"/>
                <a:gd name="T24" fmla="*/ 11 w 1403"/>
                <a:gd name="T25" fmla="*/ 64 h 2622"/>
                <a:gd name="T26" fmla="*/ 16 w 1403"/>
                <a:gd name="T27" fmla="*/ 58 h 2622"/>
                <a:gd name="T28" fmla="*/ 20 w 1403"/>
                <a:gd name="T29" fmla="*/ 53 h 2622"/>
                <a:gd name="T30" fmla="*/ 25 w 1403"/>
                <a:gd name="T31" fmla="*/ 48 h 2622"/>
                <a:gd name="T32" fmla="*/ 28 w 1403"/>
                <a:gd name="T33" fmla="*/ 49 h 2622"/>
                <a:gd name="T34" fmla="*/ 29 w 1403"/>
                <a:gd name="T35" fmla="*/ 58 h 2622"/>
                <a:gd name="T36" fmla="*/ 28 w 1403"/>
                <a:gd name="T37" fmla="*/ 67 h 2622"/>
                <a:gd name="T38" fmla="*/ 26 w 1403"/>
                <a:gd name="T39" fmla="*/ 77 h 2622"/>
                <a:gd name="T40" fmla="*/ 26 w 1403"/>
                <a:gd name="T41" fmla="*/ 79 h 2622"/>
                <a:gd name="T42" fmla="*/ 28 w 1403"/>
                <a:gd name="T43" fmla="*/ 75 h 2622"/>
                <a:gd name="T44" fmla="*/ 29 w 1403"/>
                <a:gd name="T45" fmla="*/ 73 h 2622"/>
                <a:gd name="T46" fmla="*/ 31 w 1403"/>
                <a:gd name="T47" fmla="*/ 71 h 2622"/>
                <a:gd name="T48" fmla="*/ 33 w 1403"/>
                <a:gd name="T49" fmla="*/ 68 h 2622"/>
                <a:gd name="T50" fmla="*/ 35 w 1403"/>
                <a:gd name="T51" fmla="*/ 70 h 2622"/>
                <a:gd name="T52" fmla="*/ 38 w 1403"/>
                <a:gd name="T53" fmla="*/ 75 h 2622"/>
                <a:gd name="T54" fmla="*/ 41 w 1403"/>
                <a:gd name="T55" fmla="*/ 80 h 2622"/>
                <a:gd name="T56" fmla="*/ 40 w 1403"/>
                <a:gd name="T57" fmla="*/ 73 h 2622"/>
                <a:gd name="T58" fmla="*/ 37 w 1403"/>
                <a:gd name="T59" fmla="*/ 48 h 2622"/>
                <a:gd name="T60" fmla="*/ 37 w 1403"/>
                <a:gd name="T61" fmla="*/ 20 h 2622"/>
                <a:gd name="T62" fmla="*/ 40 w 1403"/>
                <a:gd name="T63" fmla="*/ 2 h 262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03"/>
                <a:gd name="T97" fmla="*/ 0 h 2622"/>
                <a:gd name="T98" fmla="*/ 1403 w 1403"/>
                <a:gd name="T99" fmla="*/ 2622 h 262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03" h="2622">
                  <a:moveTo>
                    <a:pt x="1376" y="0"/>
                  </a:moveTo>
                  <a:lnTo>
                    <a:pt x="1160" y="189"/>
                  </a:lnTo>
                  <a:lnTo>
                    <a:pt x="966" y="376"/>
                  </a:lnTo>
                  <a:lnTo>
                    <a:pt x="786" y="561"/>
                  </a:lnTo>
                  <a:lnTo>
                    <a:pt x="622" y="746"/>
                  </a:lnTo>
                  <a:lnTo>
                    <a:pt x="464" y="930"/>
                  </a:lnTo>
                  <a:lnTo>
                    <a:pt x="311" y="1115"/>
                  </a:lnTo>
                  <a:lnTo>
                    <a:pt x="156" y="1302"/>
                  </a:lnTo>
                  <a:lnTo>
                    <a:pt x="0" y="1493"/>
                  </a:lnTo>
                  <a:lnTo>
                    <a:pt x="129" y="1372"/>
                  </a:lnTo>
                  <a:lnTo>
                    <a:pt x="255" y="1262"/>
                  </a:lnTo>
                  <a:lnTo>
                    <a:pt x="372" y="1164"/>
                  </a:lnTo>
                  <a:lnTo>
                    <a:pt x="486" y="1075"/>
                  </a:lnTo>
                  <a:lnTo>
                    <a:pt x="593" y="991"/>
                  </a:lnTo>
                  <a:lnTo>
                    <a:pt x="696" y="914"/>
                  </a:lnTo>
                  <a:lnTo>
                    <a:pt x="797" y="836"/>
                  </a:lnTo>
                  <a:lnTo>
                    <a:pt x="897" y="763"/>
                  </a:lnTo>
                  <a:lnTo>
                    <a:pt x="865" y="919"/>
                  </a:lnTo>
                  <a:lnTo>
                    <a:pt x="815" y="1083"/>
                  </a:lnTo>
                  <a:lnTo>
                    <a:pt x="746" y="1252"/>
                  </a:lnTo>
                  <a:lnTo>
                    <a:pt x="667" y="1430"/>
                  </a:lnTo>
                  <a:lnTo>
                    <a:pt x="577" y="1611"/>
                  </a:lnTo>
                  <a:lnTo>
                    <a:pt x="482" y="1798"/>
                  </a:lnTo>
                  <a:lnTo>
                    <a:pt x="381" y="1992"/>
                  </a:lnTo>
                  <a:lnTo>
                    <a:pt x="282" y="2192"/>
                  </a:lnTo>
                  <a:lnTo>
                    <a:pt x="363" y="2077"/>
                  </a:lnTo>
                  <a:lnTo>
                    <a:pt x="444" y="1973"/>
                  </a:lnTo>
                  <a:lnTo>
                    <a:pt x="522" y="1874"/>
                  </a:lnTo>
                  <a:lnTo>
                    <a:pt x="597" y="1784"/>
                  </a:lnTo>
                  <a:lnTo>
                    <a:pt x="667" y="1698"/>
                  </a:lnTo>
                  <a:lnTo>
                    <a:pt x="737" y="1617"/>
                  </a:lnTo>
                  <a:lnTo>
                    <a:pt x="804" y="1541"/>
                  </a:lnTo>
                  <a:lnTo>
                    <a:pt x="870" y="1473"/>
                  </a:lnTo>
                  <a:lnTo>
                    <a:pt x="910" y="1590"/>
                  </a:lnTo>
                  <a:lnTo>
                    <a:pt x="930" y="1724"/>
                  </a:lnTo>
                  <a:lnTo>
                    <a:pt x="932" y="1868"/>
                  </a:lnTo>
                  <a:lnTo>
                    <a:pt x="921" y="2021"/>
                  </a:lnTo>
                  <a:lnTo>
                    <a:pt x="897" y="2174"/>
                  </a:lnTo>
                  <a:lnTo>
                    <a:pt x="870" y="2329"/>
                  </a:lnTo>
                  <a:lnTo>
                    <a:pt x="840" y="2478"/>
                  </a:lnTo>
                  <a:lnTo>
                    <a:pt x="815" y="2622"/>
                  </a:lnTo>
                  <a:lnTo>
                    <a:pt x="842" y="2534"/>
                  </a:lnTo>
                  <a:lnTo>
                    <a:pt x="870" y="2471"/>
                  </a:lnTo>
                  <a:lnTo>
                    <a:pt x="897" y="2422"/>
                  </a:lnTo>
                  <a:lnTo>
                    <a:pt x="928" y="2386"/>
                  </a:lnTo>
                  <a:lnTo>
                    <a:pt x="953" y="2352"/>
                  </a:lnTo>
                  <a:lnTo>
                    <a:pt x="978" y="2318"/>
                  </a:lnTo>
                  <a:lnTo>
                    <a:pt x="1002" y="2273"/>
                  </a:lnTo>
                  <a:lnTo>
                    <a:pt x="1025" y="2215"/>
                  </a:lnTo>
                  <a:lnTo>
                    <a:pt x="1066" y="2190"/>
                  </a:lnTo>
                  <a:lnTo>
                    <a:pt x="1106" y="2212"/>
                  </a:lnTo>
                  <a:lnTo>
                    <a:pt x="1144" y="2264"/>
                  </a:lnTo>
                  <a:lnTo>
                    <a:pt x="1183" y="2339"/>
                  </a:lnTo>
                  <a:lnTo>
                    <a:pt x="1225" y="2422"/>
                  </a:lnTo>
                  <a:lnTo>
                    <a:pt x="1275" y="2501"/>
                  </a:lnTo>
                  <a:lnTo>
                    <a:pt x="1333" y="2564"/>
                  </a:lnTo>
                  <a:lnTo>
                    <a:pt x="1403" y="2604"/>
                  </a:lnTo>
                  <a:lnTo>
                    <a:pt x="1293" y="2359"/>
                  </a:lnTo>
                  <a:lnTo>
                    <a:pt x="1225" y="1998"/>
                  </a:lnTo>
                  <a:lnTo>
                    <a:pt x="1189" y="1561"/>
                  </a:lnTo>
                  <a:lnTo>
                    <a:pt x="1185" y="1102"/>
                  </a:lnTo>
                  <a:lnTo>
                    <a:pt x="1205" y="667"/>
                  </a:lnTo>
                  <a:lnTo>
                    <a:pt x="1246" y="306"/>
                  </a:lnTo>
                  <a:lnTo>
                    <a:pt x="1304" y="67"/>
                  </a:lnTo>
                  <a:lnTo>
                    <a:pt x="1376" y="0"/>
                  </a:lnTo>
                  <a:close/>
                </a:path>
              </a:pathLst>
            </a:custGeom>
            <a:solidFill>
              <a:srgbClr val="AB5C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3" name="Freeform 99"/>
            <p:cNvSpPr>
              <a:spLocks/>
            </p:cNvSpPr>
            <p:nvPr/>
          </p:nvSpPr>
          <p:spPr bwMode="auto">
            <a:xfrm>
              <a:off x="1491" y="1447"/>
              <a:ext cx="701" cy="1312"/>
            </a:xfrm>
            <a:custGeom>
              <a:avLst/>
              <a:gdLst>
                <a:gd name="T0" fmla="*/ 35 w 1403"/>
                <a:gd name="T1" fmla="*/ 5 h 2625"/>
                <a:gd name="T2" fmla="*/ 24 w 1403"/>
                <a:gd name="T3" fmla="*/ 17 h 2625"/>
                <a:gd name="T4" fmla="*/ 14 w 1403"/>
                <a:gd name="T5" fmla="*/ 29 h 2625"/>
                <a:gd name="T6" fmla="*/ 4 w 1403"/>
                <a:gd name="T7" fmla="*/ 40 h 2625"/>
                <a:gd name="T8" fmla="*/ 4 w 1403"/>
                <a:gd name="T9" fmla="*/ 42 h 2625"/>
                <a:gd name="T10" fmla="*/ 11 w 1403"/>
                <a:gd name="T11" fmla="*/ 35 h 2625"/>
                <a:gd name="T12" fmla="*/ 19 w 1403"/>
                <a:gd name="T13" fmla="*/ 29 h 2625"/>
                <a:gd name="T14" fmla="*/ 26 w 1403"/>
                <a:gd name="T15" fmla="*/ 23 h 2625"/>
                <a:gd name="T16" fmla="*/ 28 w 1403"/>
                <a:gd name="T17" fmla="*/ 26 h 2625"/>
                <a:gd name="T18" fmla="*/ 24 w 1403"/>
                <a:gd name="T19" fmla="*/ 37 h 2625"/>
                <a:gd name="T20" fmla="*/ 18 w 1403"/>
                <a:gd name="T21" fmla="*/ 49 h 2625"/>
                <a:gd name="T22" fmla="*/ 11 w 1403"/>
                <a:gd name="T23" fmla="*/ 62 h 2625"/>
                <a:gd name="T24" fmla="*/ 11 w 1403"/>
                <a:gd name="T25" fmla="*/ 64 h 2625"/>
                <a:gd name="T26" fmla="*/ 16 w 1403"/>
                <a:gd name="T27" fmla="*/ 58 h 2625"/>
                <a:gd name="T28" fmla="*/ 21 w 1403"/>
                <a:gd name="T29" fmla="*/ 52 h 2625"/>
                <a:gd name="T30" fmla="*/ 25 w 1403"/>
                <a:gd name="T31" fmla="*/ 46 h 2625"/>
                <a:gd name="T32" fmla="*/ 29 w 1403"/>
                <a:gd name="T33" fmla="*/ 47 h 2625"/>
                <a:gd name="T34" fmla="*/ 29 w 1403"/>
                <a:gd name="T35" fmla="*/ 57 h 2625"/>
                <a:gd name="T36" fmla="*/ 28 w 1403"/>
                <a:gd name="T37" fmla="*/ 67 h 2625"/>
                <a:gd name="T38" fmla="*/ 26 w 1403"/>
                <a:gd name="T39" fmla="*/ 77 h 2625"/>
                <a:gd name="T40" fmla="*/ 26 w 1403"/>
                <a:gd name="T41" fmla="*/ 79 h 2625"/>
                <a:gd name="T42" fmla="*/ 28 w 1403"/>
                <a:gd name="T43" fmla="*/ 75 h 2625"/>
                <a:gd name="T44" fmla="*/ 29 w 1403"/>
                <a:gd name="T45" fmla="*/ 73 h 2625"/>
                <a:gd name="T46" fmla="*/ 31 w 1403"/>
                <a:gd name="T47" fmla="*/ 70 h 2625"/>
                <a:gd name="T48" fmla="*/ 33 w 1403"/>
                <a:gd name="T49" fmla="*/ 67 h 2625"/>
                <a:gd name="T50" fmla="*/ 35 w 1403"/>
                <a:gd name="T51" fmla="*/ 70 h 2625"/>
                <a:gd name="T52" fmla="*/ 38 w 1403"/>
                <a:gd name="T53" fmla="*/ 75 h 2625"/>
                <a:gd name="T54" fmla="*/ 41 w 1403"/>
                <a:gd name="T55" fmla="*/ 80 h 2625"/>
                <a:gd name="T56" fmla="*/ 40 w 1403"/>
                <a:gd name="T57" fmla="*/ 73 h 2625"/>
                <a:gd name="T58" fmla="*/ 37 w 1403"/>
                <a:gd name="T59" fmla="*/ 48 h 2625"/>
                <a:gd name="T60" fmla="*/ 37 w 1403"/>
                <a:gd name="T61" fmla="*/ 20 h 2625"/>
                <a:gd name="T62" fmla="*/ 40 w 1403"/>
                <a:gd name="T63" fmla="*/ 2 h 262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03"/>
                <a:gd name="T97" fmla="*/ 0 h 2625"/>
                <a:gd name="T98" fmla="*/ 1403 w 1403"/>
                <a:gd name="T99" fmla="*/ 2625 h 262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03" h="2625">
                  <a:moveTo>
                    <a:pt x="1372" y="0"/>
                  </a:moveTo>
                  <a:lnTo>
                    <a:pt x="1147" y="187"/>
                  </a:lnTo>
                  <a:lnTo>
                    <a:pt x="950" y="375"/>
                  </a:lnTo>
                  <a:lnTo>
                    <a:pt x="771" y="561"/>
                  </a:lnTo>
                  <a:lnTo>
                    <a:pt x="610" y="746"/>
                  </a:lnTo>
                  <a:lnTo>
                    <a:pt x="455" y="929"/>
                  </a:lnTo>
                  <a:lnTo>
                    <a:pt x="308" y="1116"/>
                  </a:lnTo>
                  <a:lnTo>
                    <a:pt x="156" y="1305"/>
                  </a:lnTo>
                  <a:lnTo>
                    <a:pt x="0" y="1496"/>
                  </a:lnTo>
                  <a:lnTo>
                    <a:pt x="131" y="1372"/>
                  </a:lnTo>
                  <a:lnTo>
                    <a:pt x="259" y="1258"/>
                  </a:lnTo>
                  <a:lnTo>
                    <a:pt x="383" y="1149"/>
                  </a:lnTo>
                  <a:lnTo>
                    <a:pt x="504" y="1048"/>
                  </a:lnTo>
                  <a:lnTo>
                    <a:pt x="619" y="949"/>
                  </a:lnTo>
                  <a:lnTo>
                    <a:pt x="734" y="856"/>
                  </a:lnTo>
                  <a:lnTo>
                    <a:pt x="845" y="762"/>
                  </a:lnTo>
                  <a:lnTo>
                    <a:pt x="959" y="670"/>
                  </a:lnTo>
                  <a:lnTo>
                    <a:pt x="917" y="845"/>
                  </a:lnTo>
                  <a:lnTo>
                    <a:pt x="856" y="1026"/>
                  </a:lnTo>
                  <a:lnTo>
                    <a:pt x="779" y="1211"/>
                  </a:lnTo>
                  <a:lnTo>
                    <a:pt x="691" y="1404"/>
                  </a:lnTo>
                  <a:lnTo>
                    <a:pt x="592" y="1596"/>
                  </a:lnTo>
                  <a:lnTo>
                    <a:pt x="489" y="1794"/>
                  </a:lnTo>
                  <a:lnTo>
                    <a:pt x="383" y="1994"/>
                  </a:lnTo>
                  <a:lnTo>
                    <a:pt x="282" y="2195"/>
                  </a:lnTo>
                  <a:lnTo>
                    <a:pt x="365" y="2078"/>
                  </a:lnTo>
                  <a:lnTo>
                    <a:pt x="446" y="1968"/>
                  </a:lnTo>
                  <a:lnTo>
                    <a:pt x="525" y="1862"/>
                  </a:lnTo>
                  <a:lnTo>
                    <a:pt x="602" y="1763"/>
                  </a:lnTo>
                  <a:lnTo>
                    <a:pt x="676" y="1665"/>
                  </a:lnTo>
                  <a:lnTo>
                    <a:pt x="750" y="1573"/>
                  </a:lnTo>
                  <a:lnTo>
                    <a:pt x="824" y="1485"/>
                  </a:lnTo>
                  <a:lnTo>
                    <a:pt x="897" y="1400"/>
                  </a:lnTo>
                  <a:lnTo>
                    <a:pt x="935" y="1524"/>
                  </a:lnTo>
                  <a:lnTo>
                    <a:pt x="953" y="1668"/>
                  </a:lnTo>
                  <a:lnTo>
                    <a:pt x="950" y="1825"/>
                  </a:lnTo>
                  <a:lnTo>
                    <a:pt x="933" y="1990"/>
                  </a:lnTo>
                  <a:lnTo>
                    <a:pt x="905" y="2157"/>
                  </a:lnTo>
                  <a:lnTo>
                    <a:pt x="874" y="2323"/>
                  </a:lnTo>
                  <a:lnTo>
                    <a:pt x="842" y="2479"/>
                  </a:lnTo>
                  <a:lnTo>
                    <a:pt x="815" y="2625"/>
                  </a:lnTo>
                  <a:lnTo>
                    <a:pt x="842" y="2537"/>
                  </a:lnTo>
                  <a:lnTo>
                    <a:pt x="869" y="2474"/>
                  </a:lnTo>
                  <a:lnTo>
                    <a:pt x="896" y="2425"/>
                  </a:lnTo>
                  <a:lnTo>
                    <a:pt x="923" y="2389"/>
                  </a:lnTo>
                  <a:lnTo>
                    <a:pt x="946" y="2351"/>
                  </a:lnTo>
                  <a:lnTo>
                    <a:pt x="971" y="2314"/>
                  </a:lnTo>
                  <a:lnTo>
                    <a:pt x="994" y="2261"/>
                  </a:lnTo>
                  <a:lnTo>
                    <a:pt x="1020" y="2195"/>
                  </a:lnTo>
                  <a:lnTo>
                    <a:pt x="1059" y="2166"/>
                  </a:lnTo>
                  <a:lnTo>
                    <a:pt x="1099" y="2190"/>
                  </a:lnTo>
                  <a:lnTo>
                    <a:pt x="1137" y="2245"/>
                  </a:lnTo>
                  <a:lnTo>
                    <a:pt x="1178" y="2326"/>
                  </a:lnTo>
                  <a:lnTo>
                    <a:pt x="1223" y="2414"/>
                  </a:lnTo>
                  <a:lnTo>
                    <a:pt x="1273" y="2499"/>
                  </a:lnTo>
                  <a:lnTo>
                    <a:pt x="1333" y="2565"/>
                  </a:lnTo>
                  <a:lnTo>
                    <a:pt x="1403" y="2607"/>
                  </a:lnTo>
                  <a:lnTo>
                    <a:pt x="1293" y="2362"/>
                  </a:lnTo>
                  <a:lnTo>
                    <a:pt x="1225" y="1999"/>
                  </a:lnTo>
                  <a:lnTo>
                    <a:pt x="1189" y="1562"/>
                  </a:lnTo>
                  <a:lnTo>
                    <a:pt x="1185" y="1104"/>
                  </a:lnTo>
                  <a:lnTo>
                    <a:pt x="1203" y="667"/>
                  </a:lnTo>
                  <a:lnTo>
                    <a:pt x="1244" y="305"/>
                  </a:lnTo>
                  <a:lnTo>
                    <a:pt x="1300" y="66"/>
                  </a:lnTo>
                  <a:lnTo>
                    <a:pt x="1372" y="0"/>
                  </a:lnTo>
                  <a:close/>
                </a:path>
              </a:pathLst>
            </a:custGeom>
            <a:solidFill>
              <a:srgbClr val="A34D3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4" name="Freeform 100"/>
            <p:cNvSpPr>
              <a:spLocks/>
            </p:cNvSpPr>
            <p:nvPr/>
          </p:nvSpPr>
          <p:spPr bwMode="auto">
            <a:xfrm>
              <a:off x="1491" y="1444"/>
              <a:ext cx="701" cy="1315"/>
            </a:xfrm>
            <a:custGeom>
              <a:avLst/>
              <a:gdLst>
                <a:gd name="T0" fmla="*/ 35 w 1403"/>
                <a:gd name="T1" fmla="*/ 5 h 2631"/>
                <a:gd name="T2" fmla="*/ 23 w 1403"/>
                <a:gd name="T3" fmla="*/ 17 h 2631"/>
                <a:gd name="T4" fmla="*/ 14 w 1403"/>
                <a:gd name="T5" fmla="*/ 29 h 2631"/>
                <a:gd name="T6" fmla="*/ 4 w 1403"/>
                <a:gd name="T7" fmla="*/ 40 h 2631"/>
                <a:gd name="T8" fmla="*/ 4 w 1403"/>
                <a:gd name="T9" fmla="*/ 43 h 2631"/>
                <a:gd name="T10" fmla="*/ 12 w 1403"/>
                <a:gd name="T11" fmla="*/ 35 h 2631"/>
                <a:gd name="T12" fmla="*/ 20 w 1403"/>
                <a:gd name="T13" fmla="*/ 28 h 2631"/>
                <a:gd name="T14" fmla="*/ 28 w 1403"/>
                <a:gd name="T15" fmla="*/ 21 h 2631"/>
                <a:gd name="T16" fmla="*/ 30 w 1403"/>
                <a:gd name="T17" fmla="*/ 24 h 2631"/>
                <a:gd name="T18" fmla="*/ 25 w 1403"/>
                <a:gd name="T19" fmla="*/ 36 h 2631"/>
                <a:gd name="T20" fmla="*/ 18 w 1403"/>
                <a:gd name="T21" fmla="*/ 49 h 2631"/>
                <a:gd name="T22" fmla="*/ 12 w 1403"/>
                <a:gd name="T23" fmla="*/ 62 h 2631"/>
                <a:gd name="T24" fmla="*/ 11 w 1403"/>
                <a:gd name="T25" fmla="*/ 65 h 2631"/>
                <a:gd name="T26" fmla="*/ 16 w 1403"/>
                <a:gd name="T27" fmla="*/ 58 h 2631"/>
                <a:gd name="T28" fmla="*/ 21 w 1403"/>
                <a:gd name="T29" fmla="*/ 51 h 2631"/>
                <a:gd name="T30" fmla="*/ 26 w 1403"/>
                <a:gd name="T31" fmla="*/ 44 h 2631"/>
                <a:gd name="T32" fmla="*/ 29 w 1403"/>
                <a:gd name="T33" fmla="*/ 45 h 2631"/>
                <a:gd name="T34" fmla="*/ 30 w 1403"/>
                <a:gd name="T35" fmla="*/ 55 h 2631"/>
                <a:gd name="T36" fmla="*/ 28 w 1403"/>
                <a:gd name="T37" fmla="*/ 66 h 2631"/>
                <a:gd name="T38" fmla="*/ 26 w 1403"/>
                <a:gd name="T39" fmla="*/ 77 h 2631"/>
                <a:gd name="T40" fmla="*/ 26 w 1403"/>
                <a:gd name="T41" fmla="*/ 79 h 2631"/>
                <a:gd name="T42" fmla="*/ 27 w 1403"/>
                <a:gd name="T43" fmla="*/ 75 h 2631"/>
                <a:gd name="T44" fmla="*/ 29 w 1403"/>
                <a:gd name="T45" fmla="*/ 73 h 2631"/>
                <a:gd name="T46" fmla="*/ 30 w 1403"/>
                <a:gd name="T47" fmla="*/ 70 h 2631"/>
                <a:gd name="T48" fmla="*/ 32 w 1403"/>
                <a:gd name="T49" fmla="*/ 67 h 2631"/>
                <a:gd name="T50" fmla="*/ 35 w 1403"/>
                <a:gd name="T51" fmla="*/ 69 h 2631"/>
                <a:gd name="T52" fmla="*/ 38 w 1403"/>
                <a:gd name="T53" fmla="*/ 75 h 2631"/>
                <a:gd name="T54" fmla="*/ 41 w 1403"/>
                <a:gd name="T55" fmla="*/ 80 h 2631"/>
                <a:gd name="T56" fmla="*/ 40 w 1403"/>
                <a:gd name="T57" fmla="*/ 74 h 2631"/>
                <a:gd name="T58" fmla="*/ 37 w 1403"/>
                <a:gd name="T59" fmla="*/ 48 h 2631"/>
                <a:gd name="T60" fmla="*/ 37 w 1403"/>
                <a:gd name="T61" fmla="*/ 20 h 2631"/>
                <a:gd name="T62" fmla="*/ 40 w 1403"/>
                <a:gd name="T63" fmla="*/ 2 h 263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03"/>
                <a:gd name="T97" fmla="*/ 0 h 2631"/>
                <a:gd name="T98" fmla="*/ 1403 w 1403"/>
                <a:gd name="T99" fmla="*/ 2631 h 263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03" h="2631">
                  <a:moveTo>
                    <a:pt x="1372" y="0"/>
                  </a:moveTo>
                  <a:lnTo>
                    <a:pt x="1140" y="189"/>
                  </a:lnTo>
                  <a:lnTo>
                    <a:pt x="941" y="378"/>
                  </a:lnTo>
                  <a:lnTo>
                    <a:pt x="761" y="563"/>
                  </a:lnTo>
                  <a:lnTo>
                    <a:pt x="601" y="750"/>
                  </a:lnTo>
                  <a:lnTo>
                    <a:pt x="448" y="935"/>
                  </a:lnTo>
                  <a:lnTo>
                    <a:pt x="302" y="1122"/>
                  </a:lnTo>
                  <a:lnTo>
                    <a:pt x="155" y="1311"/>
                  </a:lnTo>
                  <a:lnTo>
                    <a:pt x="0" y="1502"/>
                  </a:lnTo>
                  <a:lnTo>
                    <a:pt x="133" y="1376"/>
                  </a:lnTo>
                  <a:lnTo>
                    <a:pt x="264" y="1255"/>
                  </a:lnTo>
                  <a:lnTo>
                    <a:pt x="392" y="1137"/>
                  </a:lnTo>
                  <a:lnTo>
                    <a:pt x="522" y="1023"/>
                  </a:lnTo>
                  <a:lnTo>
                    <a:pt x="646" y="910"/>
                  </a:lnTo>
                  <a:lnTo>
                    <a:pt x="771" y="800"/>
                  </a:lnTo>
                  <a:lnTo>
                    <a:pt x="896" y="691"/>
                  </a:lnTo>
                  <a:lnTo>
                    <a:pt x="1020" y="583"/>
                  </a:lnTo>
                  <a:lnTo>
                    <a:pt x="971" y="775"/>
                  </a:lnTo>
                  <a:lnTo>
                    <a:pt x="901" y="975"/>
                  </a:lnTo>
                  <a:lnTo>
                    <a:pt x="813" y="1176"/>
                  </a:lnTo>
                  <a:lnTo>
                    <a:pt x="714" y="1383"/>
                  </a:lnTo>
                  <a:lnTo>
                    <a:pt x="604" y="1588"/>
                  </a:lnTo>
                  <a:lnTo>
                    <a:pt x="495" y="1795"/>
                  </a:lnTo>
                  <a:lnTo>
                    <a:pt x="385" y="2000"/>
                  </a:lnTo>
                  <a:lnTo>
                    <a:pt x="282" y="2201"/>
                  </a:lnTo>
                  <a:lnTo>
                    <a:pt x="365" y="2082"/>
                  </a:lnTo>
                  <a:lnTo>
                    <a:pt x="448" y="1969"/>
                  </a:lnTo>
                  <a:lnTo>
                    <a:pt x="527" y="1856"/>
                  </a:lnTo>
                  <a:lnTo>
                    <a:pt x="608" y="1746"/>
                  </a:lnTo>
                  <a:lnTo>
                    <a:pt x="685" y="1636"/>
                  </a:lnTo>
                  <a:lnTo>
                    <a:pt x="763" y="1530"/>
                  </a:lnTo>
                  <a:lnTo>
                    <a:pt x="840" y="1428"/>
                  </a:lnTo>
                  <a:lnTo>
                    <a:pt x="921" y="1327"/>
                  </a:lnTo>
                  <a:lnTo>
                    <a:pt x="957" y="1457"/>
                  </a:lnTo>
                  <a:lnTo>
                    <a:pt x="971" y="1611"/>
                  </a:lnTo>
                  <a:lnTo>
                    <a:pt x="964" y="1780"/>
                  </a:lnTo>
                  <a:lnTo>
                    <a:pt x="944" y="1960"/>
                  </a:lnTo>
                  <a:lnTo>
                    <a:pt x="912" y="2140"/>
                  </a:lnTo>
                  <a:lnTo>
                    <a:pt x="878" y="2316"/>
                  </a:lnTo>
                  <a:lnTo>
                    <a:pt x="843" y="2481"/>
                  </a:lnTo>
                  <a:lnTo>
                    <a:pt x="815" y="2631"/>
                  </a:lnTo>
                  <a:lnTo>
                    <a:pt x="840" y="2544"/>
                  </a:lnTo>
                  <a:lnTo>
                    <a:pt x="867" y="2480"/>
                  </a:lnTo>
                  <a:lnTo>
                    <a:pt x="892" y="2431"/>
                  </a:lnTo>
                  <a:lnTo>
                    <a:pt x="917" y="2393"/>
                  </a:lnTo>
                  <a:lnTo>
                    <a:pt x="941" y="2354"/>
                  </a:lnTo>
                  <a:lnTo>
                    <a:pt x="966" y="2311"/>
                  </a:lnTo>
                  <a:lnTo>
                    <a:pt x="991" y="2253"/>
                  </a:lnTo>
                  <a:lnTo>
                    <a:pt x="1016" y="2178"/>
                  </a:lnTo>
                  <a:lnTo>
                    <a:pt x="1054" y="2145"/>
                  </a:lnTo>
                  <a:lnTo>
                    <a:pt x="1093" y="2169"/>
                  </a:lnTo>
                  <a:lnTo>
                    <a:pt x="1131" y="2228"/>
                  </a:lnTo>
                  <a:lnTo>
                    <a:pt x="1174" y="2314"/>
                  </a:lnTo>
                  <a:lnTo>
                    <a:pt x="1219" y="2408"/>
                  </a:lnTo>
                  <a:lnTo>
                    <a:pt x="1271" y="2498"/>
                  </a:lnTo>
                  <a:lnTo>
                    <a:pt x="1331" y="2571"/>
                  </a:lnTo>
                  <a:lnTo>
                    <a:pt x="1403" y="2613"/>
                  </a:lnTo>
                  <a:lnTo>
                    <a:pt x="1293" y="2368"/>
                  </a:lnTo>
                  <a:lnTo>
                    <a:pt x="1225" y="2005"/>
                  </a:lnTo>
                  <a:lnTo>
                    <a:pt x="1187" y="1566"/>
                  </a:lnTo>
                  <a:lnTo>
                    <a:pt x="1183" y="1106"/>
                  </a:lnTo>
                  <a:lnTo>
                    <a:pt x="1201" y="669"/>
                  </a:lnTo>
                  <a:lnTo>
                    <a:pt x="1243" y="308"/>
                  </a:lnTo>
                  <a:lnTo>
                    <a:pt x="1300" y="67"/>
                  </a:lnTo>
                  <a:lnTo>
                    <a:pt x="1372" y="0"/>
                  </a:lnTo>
                  <a:close/>
                </a:path>
              </a:pathLst>
            </a:custGeom>
            <a:solidFill>
              <a:srgbClr val="9C402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5" name="Freeform 101"/>
            <p:cNvSpPr>
              <a:spLocks/>
            </p:cNvSpPr>
            <p:nvPr/>
          </p:nvSpPr>
          <p:spPr bwMode="auto">
            <a:xfrm>
              <a:off x="1491" y="1443"/>
              <a:ext cx="701" cy="1316"/>
            </a:xfrm>
            <a:custGeom>
              <a:avLst/>
              <a:gdLst>
                <a:gd name="T0" fmla="*/ 35 w 1403"/>
                <a:gd name="T1" fmla="*/ 5 h 2632"/>
                <a:gd name="T2" fmla="*/ 23 w 1403"/>
                <a:gd name="T3" fmla="*/ 18 h 2632"/>
                <a:gd name="T4" fmla="*/ 13 w 1403"/>
                <a:gd name="T5" fmla="*/ 29 h 2632"/>
                <a:gd name="T6" fmla="*/ 4 w 1403"/>
                <a:gd name="T7" fmla="*/ 41 h 2632"/>
                <a:gd name="T8" fmla="*/ 4 w 1403"/>
                <a:gd name="T9" fmla="*/ 42 h 2632"/>
                <a:gd name="T10" fmla="*/ 12 w 1403"/>
                <a:gd name="T11" fmla="*/ 35 h 2632"/>
                <a:gd name="T12" fmla="*/ 21 w 1403"/>
                <a:gd name="T13" fmla="*/ 27 h 2632"/>
                <a:gd name="T14" fmla="*/ 29 w 1403"/>
                <a:gd name="T15" fmla="*/ 20 h 2632"/>
                <a:gd name="T16" fmla="*/ 31 w 1403"/>
                <a:gd name="T17" fmla="*/ 21 h 2632"/>
                <a:gd name="T18" fmla="*/ 26 w 1403"/>
                <a:gd name="T19" fmla="*/ 36 h 2632"/>
                <a:gd name="T20" fmla="*/ 19 w 1403"/>
                <a:gd name="T21" fmla="*/ 49 h 2632"/>
                <a:gd name="T22" fmla="*/ 12 w 1403"/>
                <a:gd name="T23" fmla="*/ 62 h 2632"/>
                <a:gd name="T24" fmla="*/ 11 w 1403"/>
                <a:gd name="T25" fmla="*/ 66 h 2632"/>
                <a:gd name="T26" fmla="*/ 16 w 1403"/>
                <a:gd name="T27" fmla="*/ 57 h 2632"/>
                <a:gd name="T28" fmla="*/ 21 w 1403"/>
                <a:gd name="T29" fmla="*/ 50 h 2632"/>
                <a:gd name="T30" fmla="*/ 26 w 1403"/>
                <a:gd name="T31" fmla="*/ 42 h 2632"/>
                <a:gd name="T32" fmla="*/ 30 w 1403"/>
                <a:gd name="T33" fmla="*/ 43 h 2632"/>
                <a:gd name="T34" fmla="*/ 30 w 1403"/>
                <a:gd name="T35" fmla="*/ 54 h 2632"/>
                <a:gd name="T36" fmla="*/ 28 w 1403"/>
                <a:gd name="T37" fmla="*/ 67 h 2632"/>
                <a:gd name="T38" fmla="*/ 26 w 1403"/>
                <a:gd name="T39" fmla="*/ 78 h 2632"/>
                <a:gd name="T40" fmla="*/ 26 w 1403"/>
                <a:gd name="T41" fmla="*/ 80 h 2632"/>
                <a:gd name="T42" fmla="*/ 27 w 1403"/>
                <a:gd name="T43" fmla="*/ 77 h 2632"/>
                <a:gd name="T44" fmla="*/ 29 w 1403"/>
                <a:gd name="T45" fmla="*/ 74 h 2632"/>
                <a:gd name="T46" fmla="*/ 30 w 1403"/>
                <a:gd name="T47" fmla="*/ 71 h 2632"/>
                <a:gd name="T48" fmla="*/ 32 w 1403"/>
                <a:gd name="T49" fmla="*/ 67 h 2632"/>
                <a:gd name="T50" fmla="*/ 35 w 1403"/>
                <a:gd name="T51" fmla="*/ 69 h 2632"/>
                <a:gd name="T52" fmla="*/ 38 w 1403"/>
                <a:gd name="T53" fmla="*/ 75 h 2632"/>
                <a:gd name="T54" fmla="*/ 41 w 1403"/>
                <a:gd name="T55" fmla="*/ 81 h 2632"/>
                <a:gd name="T56" fmla="*/ 40 w 1403"/>
                <a:gd name="T57" fmla="*/ 75 h 2632"/>
                <a:gd name="T58" fmla="*/ 37 w 1403"/>
                <a:gd name="T59" fmla="*/ 48 h 2632"/>
                <a:gd name="T60" fmla="*/ 37 w 1403"/>
                <a:gd name="T61" fmla="*/ 21 h 2632"/>
                <a:gd name="T62" fmla="*/ 40 w 1403"/>
                <a:gd name="T63" fmla="*/ 3 h 263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03"/>
                <a:gd name="T97" fmla="*/ 0 h 2632"/>
                <a:gd name="T98" fmla="*/ 1403 w 1403"/>
                <a:gd name="T99" fmla="*/ 2632 h 263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03" h="2632">
                  <a:moveTo>
                    <a:pt x="1372" y="0"/>
                  </a:moveTo>
                  <a:lnTo>
                    <a:pt x="1133" y="186"/>
                  </a:lnTo>
                  <a:lnTo>
                    <a:pt x="928" y="375"/>
                  </a:lnTo>
                  <a:lnTo>
                    <a:pt x="748" y="562"/>
                  </a:lnTo>
                  <a:lnTo>
                    <a:pt x="590" y="749"/>
                  </a:lnTo>
                  <a:lnTo>
                    <a:pt x="441" y="934"/>
                  </a:lnTo>
                  <a:lnTo>
                    <a:pt x="299" y="1123"/>
                  </a:lnTo>
                  <a:lnTo>
                    <a:pt x="153" y="1310"/>
                  </a:lnTo>
                  <a:lnTo>
                    <a:pt x="0" y="1503"/>
                  </a:lnTo>
                  <a:lnTo>
                    <a:pt x="135" y="1375"/>
                  </a:lnTo>
                  <a:lnTo>
                    <a:pt x="270" y="1247"/>
                  </a:lnTo>
                  <a:lnTo>
                    <a:pt x="405" y="1120"/>
                  </a:lnTo>
                  <a:lnTo>
                    <a:pt x="540" y="994"/>
                  </a:lnTo>
                  <a:lnTo>
                    <a:pt x="674" y="866"/>
                  </a:lnTo>
                  <a:lnTo>
                    <a:pt x="809" y="740"/>
                  </a:lnTo>
                  <a:lnTo>
                    <a:pt x="944" y="613"/>
                  </a:lnTo>
                  <a:lnTo>
                    <a:pt x="1081" y="487"/>
                  </a:lnTo>
                  <a:lnTo>
                    <a:pt x="1023" y="697"/>
                  </a:lnTo>
                  <a:lnTo>
                    <a:pt x="944" y="915"/>
                  </a:lnTo>
                  <a:lnTo>
                    <a:pt x="845" y="1134"/>
                  </a:lnTo>
                  <a:lnTo>
                    <a:pt x="737" y="1355"/>
                  </a:lnTo>
                  <a:lnTo>
                    <a:pt x="619" y="1573"/>
                  </a:lnTo>
                  <a:lnTo>
                    <a:pt x="500" y="1788"/>
                  </a:lnTo>
                  <a:lnTo>
                    <a:pt x="385" y="1997"/>
                  </a:lnTo>
                  <a:lnTo>
                    <a:pt x="282" y="2202"/>
                  </a:lnTo>
                  <a:lnTo>
                    <a:pt x="365" y="2081"/>
                  </a:lnTo>
                  <a:lnTo>
                    <a:pt x="450" y="1963"/>
                  </a:lnTo>
                  <a:lnTo>
                    <a:pt x="531" y="1842"/>
                  </a:lnTo>
                  <a:lnTo>
                    <a:pt x="613" y="1724"/>
                  </a:lnTo>
                  <a:lnTo>
                    <a:pt x="694" y="1603"/>
                  </a:lnTo>
                  <a:lnTo>
                    <a:pt x="777" y="1483"/>
                  </a:lnTo>
                  <a:lnTo>
                    <a:pt x="860" y="1364"/>
                  </a:lnTo>
                  <a:lnTo>
                    <a:pt x="946" y="1249"/>
                  </a:lnTo>
                  <a:lnTo>
                    <a:pt x="982" y="1384"/>
                  </a:lnTo>
                  <a:lnTo>
                    <a:pt x="993" y="1548"/>
                  </a:lnTo>
                  <a:lnTo>
                    <a:pt x="980" y="1729"/>
                  </a:lnTo>
                  <a:lnTo>
                    <a:pt x="957" y="1923"/>
                  </a:lnTo>
                  <a:lnTo>
                    <a:pt x="919" y="2117"/>
                  </a:lnTo>
                  <a:lnTo>
                    <a:pt x="881" y="2306"/>
                  </a:lnTo>
                  <a:lnTo>
                    <a:pt x="843" y="2479"/>
                  </a:lnTo>
                  <a:lnTo>
                    <a:pt x="815" y="2632"/>
                  </a:lnTo>
                  <a:lnTo>
                    <a:pt x="840" y="2545"/>
                  </a:lnTo>
                  <a:lnTo>
                    <a:pt x="865" y="2482"/>
                  </a:lnTo>
                  <a:lnTo>
                    <a:pt x="888" y="2434"/>
                  </a:lnTo>
                  <a:lnTo>
                    <a:pt x="914" y="2394"/>
                  </a:lnTo>
                  <a:lnTo>
                    <a:pt x="935" y="2353"/>
                  </a:lnTo>
                  <a:lnTo>
                    <a:pt x="959" y="2304"/>
                  </a:lnTo>
                  <a:lnTo>
                    <a:pt x="984" y="2241"/>
                  </a:lnTo>
                  <a:lnTo>
                    <a:pt x="1011" y="2157"/>
                  </a:lnTo>
                  <a:lnTo>
                    <a:pt x="1048" y="2121"/>
                  </a:lnTo>
                  <a:lnTo>
                    <a:pt x="1088" y="2144"/>
                  </a:lnTo>
                  <a:lnTo>
                    <a:pt x="1126" y="2207"/>
                  </a:lnTo>
                  <a:lnTo>
                    <a:pt x="1171" y="2299"/>
                  </a:lnTo>
                  <a:lnTo>
                    <a:pt x="1216" y="2398"/>
                  </a:lnTo>
                  <a:lnTo>
                    <a:pt x="1270" y="2493"/>
                  </a:lnTo>
                  <a:lnTo>
                    <a:pt x="1331" y="2569"/>
                  </a:lnTo>
                  <a:lnTo>
                    <a:pt x="1403" y="2614"/>
                  </a:lnTo>
                  <a:lnTo>
                    <a:pt x="1293" y="2369"/>
                  </a:lnTo>
                  <a:lnTo>
                    <a:pt x="1225" y="2006"/>
                  </a:lnTo>
                  <a:lnTo>
                    <a:pt x="1187" y="1567"/>
                  </a:lnTo>
                  <a:lnTo>
                    <a:pt x="1183" y="1107"/>
                  </a:lnTo>
                  <a:lnTo>
                    <a:pt x="1201" y="668"/>
                  </a:lnTo>
                  <a:lnTo>
                    <a:pt x="1243" y="305"/>
                  </a:lnTo>
                  <a:lnTo>
                    <a:pt x="1300" y="66"/>
                  </a:lnTo>
                  <a:lnTo>
                    <a:pt x="1372" y="0"/>
                  </a:lnTo>
                  <a:close/>
                </a:path>
              </a:pathLst>
            </a:custGeom>
            <a:solidFill>
              <a:srgbClr val="9433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6" name="Freeform 102"/>
            <p:cNvSpPr>
              <a:spLocks/>
            </p:cNvSpPr>
            <p:nvPr/>
          </p:nvSpPr>
          <p:spPr bwMode="auto">
            <a:xfrm>
              <a:off x="2012" y="1366"/>
              <a:ext cx="1423" cy="1824"/>
            </a:xfrm>
            <a:custGeom>
              <a:avLst/>
              <a:gdLst>
                <a:gd name="T0" fmla="*/ 8 w 2847"/>
                <a:gd name="T1" fmla="*/ 7 h 3648"/>
                <a:gd name="T2" fmla="*/ 4 w 2847"/>
                <a:gd name="T3" fmla="*/ 22 h 3648"/>
                <a:gd name="T4" fmla="*/ 1 w 2847"/>
                <a:gd name="T5" fmla="*/ 35 h 3648"/>
                <a:gd name="T6" fmla="*/ 0 w 2847"/>
                <a:gd name="T7" fmla="*/ 47 h 3648"/>
                <a:gd name="T8" fmla="*/ 0 w 2847"/>
                <a:gd name="T9" fmla="*/ 58 h 3648"/>
                <a:gd name="T10" fmla="*/ 3 w 2847"/>
                <a:gd name="T11" fmla="*/ 70 h 3648"/>
                <a:gd name="T12" fmla="*/ 7 w 2847"/>
                <a:gd name="T13" fmla="*/ 82 h 3648"/>
                <a:gd name="T14" fmla="*/ 13 w 2847"/>
                <a:gd name="T15" fmla="*/ 95 h 3648"/>
                <a:gd name="T16" fmla="*/ 22 w 2847"/>
                <a:gd name="T17" fmla="*/ 111 h 3648"/>
                <a:gd name="T18" fmla="*/ 25 w 2847"/>
                <a:gd name="T19" fmla="*/ 113 h 3648"/>
                <a:gd name="T20" fmla="*/ 27 w 2847"/>
                <a:gd name="T21" fmla="*/ 114 h 3648"/>
                <a:gd name="T22" fmla="*/ 28 w 2847"/>
                <a:gd name="T23" fmla="*/ 114 h 3648"/>
                <a:gd name="T24" fmla="*/ 30 w 2847"/>
                <a:gd name="T25" fmla="*/ 114 h 3648"/>
                <a:gd name="T26" fmla="*/ 31 w 2847"/>
                <a:gd name="T27" fmla="*/ 114 h 3648"/>
                <a:gd name="T28" fmla="*/ 33 w 2847"/>
                <a:gd name="T29" fmla="*/ 114 h 3648"/>
                <a:gd name="T30" fmla="*/ 36 w 2847"/>
                <a:gd name="T31" fmla="*/ 113 h 3648"/>
                <a:gd name="T32" fmla="*/ 39 w 2847"/>
                <a:gd name="T33" fmla="*/ 112 h 3648"/>
                <a:gd name="T34" fmla="*/ 41 w 2847"/>
                <a:gd name="T35" fmla="*/ 105 h 3648"/>
                <a:gd name="T36" fmla="*/ 44 w 2847"/>
                <a:gd name="T37" fmla="*/ 100 h 3648"/>
                <a:gd name="T38" fmla="*/ 48 w 2847"/>
                <a:gd name="T39" fmla="*/ 94 h 3648"/>
                <a:gd name="T40" fmla="*/ 51 w 2847"/>
                <a:gd name="T41" fmla="*/ 89 h 3648"/>
                <a:gd name="T42" fmla="*/ 56 w 2847"/>
                <a:gd name="T43" fmla="*/ 84 h 3648"/>
                <a:gd name="T44" fmla="*/ 60 w 2847"/>
                <a:gd name="T45" fmla="*/ 79 h 3648"/>
                <a:gd name="T46" fmla="*/ 64 w 2847"/>
                <a:gd name="T47" fmla="*/ 74 h 3648"/>
                <a:gd name="T48" fmla="*/ 69 w 2847"/>
                <a:gd name="T49" fmla="*/ 69 h 3648"/>
                <a:gd name="T50" fmla="*/ 84 w 2847"/>
                <a:gd name="T51" fmla="*/ 48 h 3648"/>
                <a:gd name="T52" fmla="*/ 88 w 2847"/>
                <a:gd name="T53" fmla="*/ 30 h 3648"/>
                <a:gd name="T54" fmla="*/ 84 w 2847"/>
                <a:gd name="T55" fmla="*/ 18 h 3648"/>
                <a:gd name="T56" fmla="*/ 74 w 2847"/>
                <a:gd name="T57" fmla="*/ 9 h 3648"/>
                <a:gd name="T58" fmla="*/ 58 w 2847"/>
                <a:gd name="T59" fmla="*/ 3 h 3648"/>
                <a:gd name="T60" fmla="*/ 41 w 2847"/>
                <a:gd name="T61" fmla="*/ 0 h 3648"/>
                <a:gd name="T62" fmla="*/ 23 w 2847"/>
                <a:gd name="T63" fmla="*/ 2 h 3648"/>
                <a:gd name="T64" fmla="*/ 8 w 2847"/>
                <a:gd name="T65" fmla="*/ 7 h 364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847"/>
                <a:gd name="T100" fmla="*/ 0 h 3648"/>
                <a:gd name="T101" fmla="*/ 2847 w 2847"/>
                <a:gd name="T102" fmla="*/ 3648 h 364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847" h="3648">
                  <a:moveTo>
                    <a:pt x="270" y="203"/>
                  </a:moveTo>
                  <a:lnTo>
                    <a:pt x="130" y="694"/>
                  </a:lnTo>
                  <a:lnTo>
                    <a:pt x="40" y="1120"/>
                  </a:lnTo>
                  <a:lnTo>
                    <a:pt x="0" y="1501"/>
                  </a:lnTo>
                  <a:lnTo>
                    <a:pt x="20" y="1861"/>
                  </a:lnTo>
                  <a:lnTo>
                    <a:pt x="97" y="2220"/>
                  </a:lnTo>
                  <a:lnTo>
                    <a:pt x="239" y="2605"/>
                  </a:lnTo>
                  <a:lnTo>
                    <a:pt x="446" y="3035"/>
                  </a:lnTo>
                  <a:lnTo>
                    <a:pt x="723" y="3536"/>
                  </a:lnTo>
                  <a:lnTo>
                    <a:pt x="802" y="3590"/>
                  </a:lnTo>
                  <a:lnTo>
                    <a:pt x="865" y="3626"/>
                  </a:lnTo>
                  <a:lnTo>
                    <a:pt x="919" y="3644"/>
                  </a:lnTo>
                  <a:lnTo>
                    <a:pt x="970" y="3648"/>
                  </a:lnTo>
                  <a:lnTo>
                    <a:pt x="1020" y="3637"/>
                  </a:lnTo>
                  <a:lnTo>
                    <a:pt x="1081" y="3617"/>
                  </a:lnTo>
                  <a:lnTo>
                    <a:pt x="1157" y="3587"/>
                  </a:lnTo>
                  <a:lnTo>
                    <a:pt x="1255" y="3554"/>
                  </a:lnTo>
                  <a:lnTo>
                    <a:pt x="1329" y="3358"/>
                  </a:lnTo>
                  <a:lnTo>
                    <a:pt x="1426" y="3175"/>
                  </a:lnTo>
                  <a:lnTo>
                    <a:pt x="1536" y="2999"/>
                  </a:lnTo>
                  <a:lnTo>
                    <a:pt x="1662" y="2830"/>
                  </a:lnTo>
                  <a:lnTo>
                    <a:pt x="1795" y="2666"/>
                  </a:lnTo>
                  <a:lnTo>
                    <a:pt x="1935" y="2508"/>
                  </a:lnTo>
                  <a:lnTo>
                    <a:pt x="2079" y="2353"/>
                  </a:lnTo>
                  <a:lnTo>
                    <a:pt x="2223" y="2202"/>
                  </a:lnTo>
                  <a:lnTo>
                    <a:pt x="2705" y="1534"/>
                  </a:lnTo>
                  <a:lnTo>
                    <a:pt x="2847" y="991"/>
                  </a:lnTo>
                  <a:lnTo>
                    <a:pt x="2710" y="564"/>
                  </a:lnTo>
                  <a:lnTo>
                    <a:pt x="2369" y="261"/>
                  </a:lnTo>
                  <a:lnTo>
                    <a:pt x="1883" y="70"/>
                  </a:lnTo>
                  <a:lnTo>
                    <a:pt x="1327" y="0"/>
                  </a:lnTo>
                  <a:lnTo>
                    <a:pt x="766" y="43"/>
                  </a:lnTo>
                  <a:lnTo>
                    <a:pt x="270" y="203"/>
                  </a:lnTo>
                  <a:close/>
                </a:path>
              </a:pathLst>
            </a:custGeom>
            <a:solidFill>
              <a:srgbClr val="B8704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7" name="Freeform 103"/>
            <p:cNvSpPr>
              <a:spLocks/>
            </p:cNvSpPr>
            <p:nvPr/>
          </p:nvSpPr>
          <p:spPr bwMode="auto">
            <a:xfrm>
              <a:off x="2049" y="1470"/>
              <a:ext cx="1311" cy="1688"/>
            </a:xfrm>
            <a:custGeom>
              <a:avLst/>
              <a:gdLst>
                <a:gd name="T0" fmla="*/ 7 w 2622"/>
                <a:gd name="T1" fmla="*/ 5 h 3377"/>
                <a:gd name="T2" fmla="*/ 3 w 2622"/>
                <a:gd name="T3" fmla="*/ 19 h 3377"/>
                <a:gd name="T4" fmla="*/ 1 w 2622"/>
                <a:gd name="T5" fmla="*/ 31 h 3377"/>
                <a:gd name="T6" fmla="*/ 0 w 2622"/>
                <a:gd name="T7" fmla="*/ 42 h 3377"/>
                <a:gd name="T8" fmla="*/ 1 w 2622"/>
                <a:gd name="T9" fmla="*/ 52 h 3377"/>
                <a:gd name="T10" fmla="*/ 3 w 2622"/>
                <a:gd name="T11" fmla="*/ 63 h 3377"/>
                <a:gd name="T12" fmla="*/ 6 w 2622"/>
                <a:gd name="T13" fmla="*/ 74 h 3377"/>
                <a:gd name="T14" fmla="*/ 12 w 2622"/>
                <a:gd name="T15" fmla="*/ 86 h 3377"/>
                <a:gd name="T16" fmla="*/ 20 w 2622"/>
                <a:gd name="T17" fmla="*/ 101 h 3377"/>
                <a:gd name="T18" fmla="*/ 22 w 2622"/>
                <a:gd name="T19" fmla="*/ 103 h 3377"/>
                <a:gd name="T20" fmla="*/ 24 w 2622"/>
                <a:gd name="T21" fmla="*/ 104 h 3377"/>
                <a:gd name="T22" fmla="*/ 26 w 2622"/>
                <a:gd name="T23" fmla="*/ 105 h 3377"/>
                <a:gd name="T24" fmla="*/ 27 w 2622"/>
                <a:gd name="T25" fmla="*/ 105 h 3377"/>
                <a:gd name="T26" fmla="*/ 29 w 2622"/>
                <a:gd name="T27" fmla="*/ 105 h 3377"/>
                <a:gd name="T28" fmla="*/ 31 w 2622"/>
                <a:gd name="T29" fmla="*/ 104 h 3377"/>
                <a:gd name="T30" fmla="*/ 34 w 2622"/>
                <a:gd name="T31" fmla="*/ 103 h 3377"/>
                <a:gd name="T32" fmla="*/ 37 w 2622"/>
                <a:gd name="T33" fmla="*/ 102 h 3377"/>
                <a:gd name="T34" fmla="*/ 39 w 2622"/>
                <a:gd name="T35" fmla="*/ 97 h 3377"/>
                <a:gd name="T36" fmla="*/ 41 w 2622"/>
                <a:gd name="T37" fmla="*/ 91 h 3377"/>
                <a:gd name="T38" fmla="*/ 45 w 2622"/>
                <a:gd name="T39" fmla="*/ 86 h 3377"/>
                <a:gd name="T40" fmla="*/ 48 w 2622"/>
                <a:gd name="T41" fmla="*/ 81 h 3377"/>
                <a:gd name="T42" fmla="*/ 52 w 2622"/>
                <a:gd name="T43" fmla="*/ 76 h 3377"/>
                <a:gd name="T44" fmla="*/ 56 w 2622"/>
                <a:gd name="T45" fmla="*/ 72 h 3377"/>
                <a:gd name="T46" fmla="*/ 60 w 2622"/>
                <a:gd name="T47" fmla="*/ 67 h 3377"/>
                <a:gd name="T48" fmla="*/ 65 w 2622"/>
                <a:gd name="T49" fmla="*/ 63 h 3377"/>
                <a:gd name="T50" fmla="*/ 79 w 2622"/>
                <a:gd name="T51" fmla="*/ 44 h 3377"/>
                <a:gd name="T52" fmla="*/ 82 w 2622"/>
                <a:gd name="T53" fmla="*/ 28 h 3377"/>
                <a:gd name="T54" fmla="*/ 78 w 2622"/>
                <a:gd name="T55" fmla="*/ 16 h 3377"/>
                <a:gd name="T56" fmla="*/ 68 w 2622"/>
                <a:gd name="T57" fmla="*/ 7 h 3377"/>
                <a:gd name="T58" fmla="*/ 53 w 2622"/>
                <a:gd name="T59" fmla="*/ 2 h 3377"/>
                <a:gd name="T60" fmla="*/ 38 w 2622"/>
                <a:gd name="T61" fmla="*/ 0 h 3377"/>
                <a:gd name="T62" fmla="*/ 21 w 2622"/>
                <a:gd name="T63" fmla="*/ 1 h 3377"/>
                <a:gd name="T64" fmla="*/ 7 w 2622"/>
                <a:gd name="T65" fmla="*/ 5 h 337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622"/>
                <a:gd name="T100" fmla="*/ 0 h 3377"/>
                <a:gd name="T101" fmla="*/ 2622 w 2622"/>
                <a:gd name="T102" fmla="*/ 3377 h 337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622" h="3377">
                  <a:moveTo>
                    <a:pt x="239" y="186"/>
                  </a:moveTo>
                  <a:lnTo>
                    <a:pt x="115" y="626"/>
                  </a:lnTo>
                  <a:lnTo>
                    <a:pt x="34" y="1011"/>
                  </a:lnTo>
                  <a:lnTo>
                    <a:pt x="0" y="1354"/>
                  </a:lnTo>
                  <a:lnTo>
                    <a:pt x="16" y="1685"/>
                  </a:lnTo>
                  <a:lnTo>
                    <a:pt x="84" y="2016"/>
                  </a:lnTo>
                  <a:lnTo>
                    <a:pt x="212" y="2375"/>
                  </a:lnTo>
                  <a:lnTo>
                    <a:pt x="401" y="2780"/>
                  </a:lnTo>
                  <a:lnTo>
                    <a:pt x="656" y="3253"/>
                  </a:lnTo>
                  <a:lnTo>
                    <a:pt x="730" y="3307"/>
                  </a:lnTo>
                  <a:lnTo>
                    <a:pt x="791" y="3346"/>
                  </a:lnTo>
                  <a:lnTo>
                    <a:pt x="843" y="3370"/>
                  </a:lnTo>
                  <a:lnTo>
                    <a:pt x="894" y="3377"/>
                  </a:lnTo>
                  <a:lnTo>
                    <a:pt x="944" y="3370"/>
                  </a:lnTo>
                  <a:lnTo>
                    <a:pt x="1005" y="3352"/>
                  </a:lnTo>
                  <a:lnTo>
                    <a:pt x="1079" y="3321"/>
                  </a:lnTo>
                  <a:lnTo>
                    <a:pt x="1174" y="3285"/>
                  </a:lnTo>
                  <a:lnTo>
                    <a:pt x="1248" y="3104"/>
                  </a:lnTo>
                  <a:lnTo>
                    <a:pt x="1340" y="2933"/>
                  </a:lnTo>
                  <a:lnTo>
                    <a:pt x="1444" y="2767"/>
                  </a:lnTo>
                  <a:lnTo>
                    <a:pt x="1561" y="2611"/>
                  </a:lnTo>
                  <a:lnTo>
                    <a:pt x="1683" y="2458"/>
                  </a:lnTo>
                  <a:lnTo>
                    <a:pt x="1811" y="2311"/>
                  </a:lnTo>
                  <a:lnTo>
                    <a:pt x="1940" y="2167"/>
                  </a:lnTo>
                  <a:lnTo>
                    <a:pt x="2071" y="2028"/>
                  </a:lnTo>
                  <a:lnTo>
                    <a:pt x="2501" y="1423"/>
                  </a:lnTo>
                  <a:lnTo>
                    <a:pt x="2622" y="925"/>
                  </a:lnTo>
                  <a:lnTo>
                    <a:pt x="2490" y="533"/>
                  </a:lnTo>
                  <a:lnTo>
                    <a:pt x="2170" y="249"/>
                  </a:lnTo>
                  <a:lnTo>
                    <a:pt x="1723" y="71"/>
                  </a:lnTo>
                  <a:lnTo>
                    <a:pt x="1210" y="0"/>
                  </a:lnTo>
                  <a:lnTo>
                    <a:pt x="694" y="38"/>
                  </a:lnTo>
                  <a:lnTo>
                    <a:pt x="239" y="186"/>
                  </a:lnTo>
                  <a:close/>
                </a:path>
              </a:pathLst>
            </a:custGeom>
            <a:solidFill>
              <a:srgbClr val="BD78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8" name="Freeform 104"/>
            <p:cNvSpPr>
              <a:spLocks/>
            </p:cNvSpPr>
            <p:nvPr/>
          </p:nvSpPr>
          <p:spPr bwMode="auto">
            <a:xfrm>
              <a:off x="2086" y="1575"/>
              <a:ext cx="1200" cy="1551"/>
            </a:xfrm>
            <a:custGeom>
              <a:avLst/>
              <a:gdLst>
                <a:gd name="T0" fmla="*/ 7 w 2399"/>
                <a:gd name="T1" fmla="*/ 5 h 3103"/>
                <a:gd name="T2" fmla="*/ 4 w 2399"/>
                <a:gd name="T3" fmla="*/ 17 h 3103"/>
                <a:gd name="T4" fmla="*/ 1 w 2399"/>
                <a:gd name="T5" fmla="*/ 28 h 3103"/>
                <a:gd name="T6" fmla="*/ 0 w 2399"/>
                <a:gd name="T7" fmla="*/ 37 h 3103"/>
                <a:gd name="T8" fmla="*/ 1 w 2399"/>
                <a:gd name="T9" fmla="*/ 47 h 3103"/>
                <a:gd name="T10" fmla="*/ 3 w 2399"/>
                <a:gd name="T11" fmla="*/ 56 h 3103"/>
                <a:gd name="T12" fmla="*/ 6 w 2399"/>
                <a:gd name="T13" fmla="*/ 67 h 3103"/>
                <a:gd name="T14" fmla="*/ 12 w 2399"/>
                <a:gd name="T15" fmla="*/ 78 h 3103"/>
                <a:gd name="T16" fmla="*/ 19 w 2399"/>
                <a:gd name="T17" fmla="*/ 92 h 3103"/>
                <a:gd name="T18" fmla="*/ 21 w 2399"/>
                <a:gd name="T19" fmla="*/ 94 h 3103"/>
                <a:gd name="T20" fmla="*/ 23 w 2399"/>
                <a:gd name="T21" fmla="*/ 95 h 3103"/>
                <a:gd name="T22" fmla="*/ 24 w 2399"/>
                <a:gd name="T23" fmla="*/ 96 h 3103"/>
                <a:gd name="T24" fmla="*/ 26 w 2399"/>
                <a:gd name="T25" fmla="*/ 96 h 3103"/>
                <a:gd name="T26" fmla="*/ 28 w 2399"/>
                <a:gd name="T27" fmla="*/ 96 h 3103"/>
                <a:gd name="T28" fmla="*/ 30 w 2399"/>
                <a:gd name="T29" fmla="*/ 96 h 3103"/>
                <a:gd name="T30" fmla="*/ 32 w 2399"/>
                <a:gd name="T31" fmla="*/ 95 h 3103"/>
                <a:gd name="T32" fmla="*/ 35 w 2399"/>
                <a:gd name="T33" fmla="*/ 94 h 3103"/>
                <a:gd name="T34" fmla="*/ 37 w 2399"/>
                <a:gd name="T35" fmla="*/ 89 h 3103"/>
                <a:gd name="T36" fmla="*/ 40 w 2399"/>
                <a:gd name="T37" fmla="*/ 84 h 3103"/>
                <a:gd name="T38" fmla="*/ 43 w 2399"/>
                <a:gd name="T39" fmla="*/ 79 h 3103"/>
                <a:gd name="T40" fmla="*/ 46 w 2399"/>
                <a:gd name="T41" fmla="*/ 74 h 3103"/>
                <a:gd name="T42" fmla="*/ 50 w 2399"/>
                <a:gd name="T43" fmla="*/ 70 h 3103"/>
                <a:gd name="T44" fmla="*/ 53 w 2399"/>
                <a:gd name="T45" fmla="*/ 65 h 3103"/>
                <a:gd name="T46" fmla="*/ 57 w 2399"/>
                <a:gd name="T47" fmla="*/ 61 h 3103"/>
                <a:gd name="T48" fmla="*/ 61 w 2399"/>
                <a:gd name="T49" fmla="*/ 57 h 3103"/>
                <a:gd name="T50" fmla="*/ 72 w 2399"/>
                <a:gd name="T51" fmla="*/ 40 h 3103"/>
                <a:gd name="T52" fmla="*/ 75 w 2399"/>
                <a:gd name="T53" fmla="*/ 26 h 3103"/>
                <a:gd name="T54" fmla="*/ 71 w 2399"/>
                <a:gd name="T55" fmla="*/ 15 h 3103"/>
                <a:gd name="T56" fmla="*/ 62 w 2399"/>
                <a:gd name="T57" fmla="*/ 7 h 3103"/>
                <a:gd name="T58" fmla="*/ 49 w 2399"/>
                <a:gd name="T59" fmla="*/ 2 h 3103"/>
                <a:gd name="T60" fmla="*/ 35 w 2399"/>
                <a:gd name="T61" fmla="*/ 0 h 3103"/>
                <a:gd name="T62" fmla="*/ 20 w 2399"/>
                <a:gd name="T63" fmla="*/ 1 h 3103"/>
                <a:gd name="T64" fmla="*/ 7 w 2399"/>
                <a:gd name="T65" fmla="*/ 5 h 31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99"/>
                <a:gd name="T100" fmla="*/ 0 h 3103"/>
                <a:gd name="T101" fmla="*/ 2399 w 2399"/>
                <a:gd name="T102" fmla="*/ 3103 h 310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99" h="3103">
                  <a:moveTo>
                    <a:pt x="208" y="169"/>
                  </a:moveTo>
                  <a:lnTo>
                    <a:pt x="102" y="559"/>
                  </a:lnTo>
                  <a:lnTo>
                    <a:pt x="32" y="901"/>
                  </a:lnTo>
                  <a:lnTo>
                    <a:pt x="0" y="1210"/>
                  </a:lnTo>
                  <a:lnTo>
                    <a:pt x="12" y="1510"/>
                  </a:lnTo>
                  <a:lnTo>
                    <a:pt x="71" y="1816"/>
                  </a:lnTo>
                  <a:lnTo>
                    <a:pt x="187" y="2148"/>
                  </a:lnTo>
                  <a:lnTo>
                    <a:pt x="359" y="2526"/>
                  </a:lnTo>
                  <a:lnTo>
                    <a:pt x="595" y="2968"/>
                  </a:lnTo>
                  <a:lnTo>
                    <a:pt x="661" y="3024"/>
                  </a:lnTo>
                  <a:lnTo>
                    <a:pt x="717" y="3067"/>
                  </a:lnTo>
                  <a:lnTo>
                    <a:pt x="767" y="3092"/>
                  </a:lnTo>
                  <a:lnTo>
                    <a:pt x="818" y="3103"/>
                  </a:lnTo>
                  <a:lnTo>
                    <a:pt x="868" y="3098"/>
                  </a:lnTo>
                  <a:lnTo>
                    <a:pt x="929" y="3083"/>
                  </a:lnTo>
                  <a:lnTo>
                    <a:pt x="1001" y="3055"/>
                  </a:lnTo>
                  <a:lnTo>
                    <a:pt x="1091" y="3017"/>
                  </a:lnTo>
                  <a:lnTo>
                    <a:pt x="1163" y="2848"/>
                  </a:lnTo>
                  <a:lnTo>
                    <a:pt x="1253" y="2688"/>
                  </a:lnTo>
                  <a:lnTo>
                    <a:pt x="1352" y="2533"/>
                  </a:lnTo>
                  <a:lnTo>
                    <a:pt x="1462" y="2388"/>
                  </a:lnTo>
                  <a:lnTo>
                    <a:pt x="1573" y="2246"/>
                  </a:lnTo>
                  <a:lnTo>
                    <a:pt x="1690" y="2111"/>
                  </a:lnTo>
                  <a:lnTo>
                    <a:pt x="1807" y="1979"/>
                  </a:lnTo>
                  <a:lnTo>
                    <a:pt x="1924" y="1855"/>
                  </a:lnTo>
                  <a:lnTo>
                    <a:pt x="2301" y="1311"/>
                  </a:lnTo>
                  <a:lnTo>
                    <a:pt x="2399" y="858"/>
                  </a:lnTo>
                  <a:lnTo>
                    <a:pt x="2269" y="498"/>
                  </a:lnTo>
                  <a:lnTo>
                    <a:pt x="1972" y="236"/>
                  </a:lnTo>
                  <a:lnTo>
                    <a:pt x="1560" y="68"/>
                  </a:lnTo>
                  <a:lnTo>
                    <a:pt x="1093" y="0"/>
                  </a:lnTo>
                  <a:lnTo>
                    <a:pt x="624" y="32"/>
                  </a:lnTo>
                  <a:lnTo>
                    <a:pt x="208" y="169"/>
                  </a:lnTo>
                  <a:close/>
                </a:path>
              </a:pathLst>
            </a:custGeom>
            <a:solidFill>
              <a:srgbClr val="C2825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9" name="Freeform 105"/>
            <p:cNvSpPr>
              <a:spLocks/>
            </p:cNvSpPr>
            <p:nvPr/>
          </p:nvSpPr>
          <p:spPr bwMode="auto">
            <a:xfrm>
              <a:off x="2122" y="1679"/>
              <a:ext cx="1089" cy="1417"/>
            </a:xfrm>
            <a:custGeom>
              <a:avLst/>
              <a:gdLst>
                <a:gd name="T0" fmla="*/ 5 w 2178"/>
                <a:gd name="T1" fmla="*/ 5 h 2833"/>
                <a:gd name="T2" fmla="*/ 2 w 2178"/>
                <a:gd name="T3" fmla="*/ 16 h 2833"/>
                <a:gd name="T4" fmla="*/ 1 w 2178"/>
                <a:gd name="T5" fmla="*/ 25 h 2833"/>
                <a:gd name="T6" fmla="*/ 0 w 2178"/>
                <a:gd name="T7" fmla="*/ 34 h 2833"/>
                <a:gd name="T8" fmla="*/ 1 w 2178"/>
                <a:gd name="T9" fmla="*/ 42 h 2833"/>
                <a:gd name="T10" fmla="*/ 1 w 2178"/>
                <a:gd name="T11" fmla="*/ 51 h 2833"/>
                <a:gd name="T12" fmla="*/ 5 w 2178"/>
                <a:gd name="T13" fmla="*/ 60 h 2833"/>
                <a:gd name="T14" fmla="*/ 9 w 2178"/>
                <a:gd name="T15" fmla="*/ 71 h 2833"/>
                <a:gd name="T16" fmla="*/ 17 w 2178"/>
                <a:gd name="T17" fmla="*/ 84 h 2833"/>
                <a:gd name="T18" fmla="*/ 18 w 2178"/>
                <a:gd name="T19" fmla="*/ 86 h 2833"/>
                <a:gd name="T20" fmla="*/ 20 w 2178"/>
                <a:gd name="T21" fmla="*/ 88 h 2833"/>
                <a:gd name="T22" fmla="*/ 21 w 2178"/>
                <a:gd name="T23" fmla="*/ 88 h 2833"/>
                <a:gd name="T24" fmla="*/ 23 w 2178"/>
                <a:gd name="T25" fmla="*/ 89 h 2833"/>
                <a:gd name="T26" fmla="*/ 24 w 2178"/>
                <a:gd name="T27" fmla="*/ 89 h 2833"/>
                <a:gd name="T28" fmla="*/ 26 w 2178"/>
                <a:gd name="T29" fmla="*/ 89 h 2833"/>
                <a:gd name="T30" fmla="*/ 28 w 2178"/>
                <a:gd name="T31" fmla="*/ 88 h 2833"/>
                <a:gd name="T32" fmla="*/ 31 w 2178"/>
                <a:gd name="T33" fmla="*/ 87 h 2833"/>
                <a:gd name="T34" fmla="*/ 34 w 2178"/>
                <a:gd name="T35" fmla="*/ 82 h 2833"/>
                <a:gd name="T36" fmla="*/ 36 w 2178"/>
                <a:gd name="T37" fmla="*/ 77 h 2833"/>
                <a:gd name="T38" fmla="*/ 39 w 2178"/>
                <a:gd name="T39" fmla="*/ 72 h 2833"/>
                <a:gd name="T40" fmla="*/ 42 w 2178"/>
                <a:gd name="T41" fmla="*/ 68 h 2833"/>
                <a:gd name="T42" fmla="*/ 45 w 2178"/>
                <a:gd name="T43" fmla="*/ 64 h 2833"/>
                <a:gd name="T44" fmla="*/ 49 w 2178"/>
                <a:gd name="T45" fmla="*/ 60 h 2833"/>
                <a:gd name="T46" fmla="*/ 52 w 2178"/>
                <a:gd name="T47" fmla="*/ 56 h 2833"/>
                <a:gd name="T48" fmla="*/ 55 w 2178"/>
                <a:gd name="T49" fmla="*/ 53 h 2833"/>
                <a:gd name="T50" fmla="*/ 66 w 2178"/>
                <a:gd name="T51" fmla="*/ 38 h 2833"/>
                <a:gd name="T52" fmla="*/ 68 w 2178"/>
                <a:gd name="T53" fmla="*/ 25 h 2833"/>
                <a:gd name="T54" fmla="*/ 65 w 2178"/>
                <a:gd name="T55" fmla="*/ 15 h 2833"/>
                <a:gd name="T56" fmla="*/ 55 w 2178"/>
                <a:gd name="T57" fmla="*/ 7 h 2833"/>
                <a:gd name="T58" fmla="*/ 43 w 2178"/>
                <a:gd name="T59" fmla="*/ 3 h 2833"/>
                <a:gd name="T60" fmla="*/ 30 w 2178"/>
                <a:gd name="T61" fmla="*/ 0 h 2833"/>
                <a:gd name="T62" fmla="*/ 17 w 2178"/>
                <a:gd name="T63" fmla="*/ 1 h 2833"/>
                <a:gd name="T64" fmla="*/ 5 w 2178"/>
                <a:gd name="T65" fmla="*/ 5 h 283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78"/>
                <a:gd name="T100" fmla="*/ 0 h 2833"/>
                <a:gd name="T101" fmla="*/ 2178 w 2178"/>
                <a:gd name="T102" fmla="*/ 2833 h 283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78" h="2833">
                  <a:moveTo>
                    <a:pt x="184" y="152"/>
                  </a:moveTo>
                  <a:lnTo>
                    <a:pt x="90" y="490"/>
                  </a:lnTo>
                  <a:lnTo>
                    <a:pt x="29" y="789"/>
                  </a:lnTo>
                  <a:lnTo>
                    <a:pt x="0" y="1064"/>
                  </a:lnTo>
                  <a:lnTo>
                    <a:pt x="11" y="1334"/>
                  </a:lnTo>
                  <a:lnTo>
                    <a:pt x="63" y="1610"/>
                  </a:lnTo>
                  <a:lnTo>
                    <a:pt x="164" y="1916"/>
                  </a:lnTo>
                  <a:lnTo>
                    <a:pt x="317" y="2267"/>
                  </a:lnTo>
                  <a:lnTo>
                    <a:pt x="531" y="2680"/>
                  </a:lnTo>
                  <a:lnTo>
                    <a:pt x="592" y="2740"/>
                  </a:lnTo>
                  <a:lnTo>
                    <a:pt x="646" y="2785"/>
                  </a:lnTo>
                  <a:lnTo>
                    <a:pt x="695" y="2815"/>
                  </a:lnTo>
                  <a:lnTo>
                    <a:pt x="745" y="2833"/>
                  </a:lnTo>
                  <a:lnTo>
                    <a:pt x="795" y="2833"/>
                  </a:lnTo>
                  <a:lnTo>
                    <a:pt x="856" y="2820"/>
                  </a:lnTo>
                  <a:lnTo>
                    <a:pt x="927" y="2793"/>
                  </a:lnTo>
                  <a:lnTo>
                    <a:pt x="1015" y="2754"/>
                  </a:lnTo>
                  <a:lnTo>
                    <a:pt x="1085" y="2598"/>
                  </a:lnTo>
                  <a:lnTo>
                    <a:pt x="1169" y="2448"/>
                  </a:lnTo>
                  <a:lnTo>
                    <a:pt x="1261" y="2304"/>
                  </a:lnTo>
                  <a:lnTo>
                    <a:pt x="1362" y="2170"/>
                  </a:lnTo>
                  <a:lnTo>
                    <a:pt x="1464" y="2037"/>
                  </a:lnTo>
                  <a:lnTo>
                    <a:pt x="1570" y="1911"/>
                  </a:lnTo>
                  <a:lnTo>
                    <a:pt x="1677" y="1792"/>
                  </a:lnTo>
                  <a:lnTo>
                    <a:pt x="1779" y="1679"/>
                  </a:lnTo>
                  <a:lnTo>
                    <a:pt x="2103" y="1197"/>
                  </a:lnTo>
                  <a:lnTo>
                    <a:pt x="2178" y="792"/>
                  </a:lnTo>
                  <a:lnTo>
                    <a:pt x="2052" y="465"/>
                  </a:lnTo>
                  <a:lnTo>
                    <a:pt x="1779" y="224"/>
                  </a:lnTo>
                  <a:lnTo>
                    <a:pt x="1403" y="66"/>
                  </a:lnTo>
                  <a:lnTo>
                    <a:pt x="979" y="0"/>
                  </a:lnTo>
                  <a:lnTo>
                    <a:pt x="554" y="27"/>
                  </a:lnTo>
                  <a:lnTo>
                    <a:pt x="184" y="152"/>
                  </a:lnTo>
                  <a:close/>
                </a:path>
              </a:pathLst>
            </a:custGeom>
            <a:solidFill>
              <a:srgbClr val="C98F5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" name="Freeform 106"/>
            <p:cNvSpPr>
              <a:spLocks/>
            </p:cNvSpPr>
            <p:nvPr/>
          </p:nvSpPr>
          <p:spPr bwMode="auto">
            <a:xfrm>
              <a:off x="2159" y="1782"/>
              <a:ext cx="978" cy="1283"/>
            </a:xfrm>
            <a:custGeom>
              <a:avLst/>
              <a:gdLst>
                <a:gd name="T0" fmla="*/ 4 w 1957"/>
                <a:gd name="T1" fmla="*/ 5 h 2566"/>
                <a:gd name="T2" fmla="*/ 2 w 1957"/>
                <a:gd name="T3" fmla="*/ 13 h 2566"/>
                <a:gd name="T4" fmla="*/ 0 w 1957"/>
                <a:gd name="T5" fmla="*/ 21 h 2566"/>
                <a:gd name="T6" fmla="*/ 0 w 1957"/>
                <a:gd name="T7" fmla="*/ 28 h 2566"/>
                <a:gd name="T8" fmla="*/ 0 w 1957"/>
                <a:gd name="T9" fmla="*/ 37 h 2566"/>
                <a:gd name="T10" fmla="*/ 1 w 1957"/>
                <a:gd name="T11" fmla="*/ 44 h 2566"/>
                <a:gd name="T12" fmla="*/ 4 w 1957"/>
                <a:gd name="T13" fmla="*/ 52 h 2566"/>
                <a:gd name="T14" fmla="*/ 8 w 1957"/>
                <a:gd name="T15" fmla="*/ 63 h 2566"/>
                <a:gd name="T16" fmla="*/ 14 w 1957"/>
                <a:gd name="T17" fmla="*/ 76 h 2566"/>
                <a:gd name="T18" fmla="*/ 16 w 1957"/>
                <a:gd name="T19" fmla="*/ 77 h 2566"/>
                <a:gd name="T20" fmla="*/ 17 w 1957"/>
                <a:gd name="T21" fmla="*/ 79 h 2566"/>
                <a:gd name="T22" fmla="*/ 19 w 1957"/>
                <a:gd name="T23" fmla="*/ 80 h 2566"/>
                <a:gd name="T24" fmla="*/ 20 w 1957"/>
                <a:gd name="T25" fmla="*/ 80 h 2566"/>
                <a:gd name="T26" fmla="*/ 22 w 1957"/>
                <a:gd name="T27" fmla="*/ 80 h 2566"/>
                <a:gd name="T28" fmla="*/ 24 w 1957"/>
                <a:gd name="T29" fmla="*/ 80 h 2566"/>
                <a:gd name="T30" fmla="*/ 26 w 1957"/>
                <a:gd name="T31" fmla="*/ 80 h 2566"/>
                <a:gd name="T32" fmla="*/ 29 w 1957"/>
                <a:gd name="T33" fmla="*/ 78 h 2566"/>
                <a:gd name="T34" fmla="*/ 31 w 1957"/>
                <a:gd name="T35" fmla="*/ 74 h 2566"/>
                <a:gd name="T36" fmla="*/ 33 w 1957"/>
                <a:gd name="T37" fmla="*/ 69 h 2566"/>
                <a:gd name="T38" fmla="*/ 36 w 1957"/>
                <a:gd name="T39" fmla="*/ 65 h 2566"/>
                <a:gd name="T40" fmla="*/ 39 w 1957"/>
                <a:gd name="T41" fmla="*/ 60 h 2566"/>
                <a:gd name="T42" fmla="*/ 42 w 1957"/>
                <a:gd name="T43" fmla="*/ 57 h 2566"/>
                <a:gd name="T44" fmla="*/ 45 w 1957"/>
                <a:gd name="T45" fmla="*/ 53 h 2566"/>
                <a:gd name="T46" fmla="*/ 48 w 1957"/>
                <a:gd name="T47" fmla="*/ 50 h 2566"/>
                <a:gd name="T48" fmla="*/ 51 w 1957"/>
                <a:gd name="T49" fmla="*/ 47 h 2566"/>
                <a:gd name="T50" fmla="*/ 59 w 1957"/>
                <a:gd name="T51" fmla="*/ 34 h 2566"/>
                <a:gd name="T52" fmla="*/ 61 w 1957"/>
                <a:gd name="T53" fmla="*/ 22 h 2566"/>
                <a:gd name="T54" fmla="*/ 57 w 1957"/>
                <a:gd name="T55" fmla="*/ 13 h 2566"/>
                <a:gd name="T56" fmla="*/ 49 w 1957"/>
                <a:gd name="T57" fmla="*/ 6 h 2566"/>
                <a:gd name="T58" fmla="*/ 38 w 1957"/>
                <a:gd name="T59" fmla="*/ 3 h 2566"/>
                <a:gd name="T60" fmla="*/ 26 w 1957"/>
                <a:gd name="T61" fmla="*/ 0 h 2566"/>
                <a:gd name="T62" fmla="*/ 15 w 1957"/>
                <a:gd name="T63" fmla="*/ 1 h 2566"/>
                <a:gd name="T64" fmla="*/ 4 w 1957"/>
                <a:gd name="T65" fmla="*/ 5 h 25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57"/>
                <a:gd name="T100" fmla="*/ 0 h 2566"/>
                <a:gd name="T101" fmla="*/ 1957 w 1957"/>
                <a:gd name="T102" fmla="*/ 2566 h 256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57" h="2566">
                  <a:moveTo>
                    <a:pt x="153" y="137"/>
                  </a:moveTo>
                  <a:lnTo>
                    <a:pt x="78" y="425"/>
                  </a:lnTo>
                  <a:lnTo>
                    <a:pt x="25" y="682"/>
                  </a:lnTo>
                  <a:lnTo>
                    <a:pt x="0" y="921"/>
                  </a:lnTo>
                  <a:lnTo>
                    <a:pt x="7" y="1160"/>
                  </a:lnTo>
                  <a:lnTo>
                    <a:pt x="51" y="1412"/>
                  </a:lnTo>
                  <a:lnTo>
                    <a:pt x="139" y="1692"/>
                  </a:lnTo>
                  <a:lnTo>
                    <a:pt x="277" y="2016"/>
                  </a:lnTo>
                  <a:lnTo>
                    <a:pt x="470" y="2401"/>
                  </a:lnTo>
                  <a:lnTo>
                    <a:pt x="523" y="2458"/>
                  </a:lnTo>
                  <a:lnTo>
                    <a:pt x="572" y="2507"/>
                  </a:lnTo>
                  <a:lnTo>
                    <a:pt x="621" y="2541"/>
                  </a:lnTo>
                  <a:lnTo>
                    <a:pt x="671" y="2562"/>
                  </a:lnTo>
                  <a:lnTo>
                    <a:pt x="721" y="2566"/>
                  </a:lnTo>
                  <a:lnTo>
                    <a:pt x="782" y="2557"/>
                  </a:lnTo>
                  <a:lnTo>
                    <a:pt x="851" y="2530"/>
                  </a:lnTo>
                  <a:lnTo>
                    <a:pt x="934" y="2489"/>
                  </a:lnTo>
                  <a:lnTo>
                    <a:pt x="1004" y="2345"/>
                  </a:lnTo>
                  <a:lnTo>
                    <a:pt x="1085" y="2208"/>
                  </a:lnTo>
                  <a:lnTo>
                    <a:pt x="1171" y="2075"/>
                  </a:lnTo>
                  <a:lnTo>
                    <a:pt x="1263" y="1951"/>
                  </a:lnTo>
                  <a:lnTo>
                    <a:pt x="1356" y="1829"/>
                  </a:lnTo>
                  <a:lnTo>
                    <a:pt x="1450" y="1716"/>
                  </a:lnTo>
                  <a:lnTo>
                    <a:pt x="1543" y="1606"/>
                  </a:lnTo>
                  <a:lnTo>
                    <a:pt x="1633" y="1507"/>
                  </a:lnTo>
                  <a:lnTo>
                    <a:pt x="1905" y="1084"/>
                  </a:lnTo>
                  <a:lnTo>
                    <a:pt x="1957" y="727"/>
                  </a:lnTo>
                  <a:lnTo>
                    <a:pt x="1834" y="434"/>
                  </a:lnTo>
                  <a:lnTo>
                    <a:pt x="1583" y="212"/>
                  </a:lnTo>
                  <a:lnTo>
                    <a:pt x="1243" y="65"/>
                  </a:lnTo>
                  <a:lnTo>
                    <a:pt x="862" y="0"/>
                  </a:lnTo>
                  <a:lnTo>
                    <a:pt x="484" y="22"/>
                  </a:lnTo>
                  <a:lnTo>
                    <a:pt x="153" y="137"/>
                  </a:lnTo>
                  <a:close/>
                </a:path>
              </a:pathLst>
            </a:custGeom>
            <a:solidFill>
              <a:srgbClr val="CF99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1" name="Freeform 107"/>
            <p:cNvSpPr>
              <a:spLocks/>
            </p:cNvSpPr>
            <p:nvPr/>
          </p:nvSpPr>
          <p:spPr bwMode="auto">
            <a:xfrm>
              <a:off x="2196" y="1887"/>
              <a:ext cx="866" cy="1149"/>
            </a:xfrm>
            <a:custGeom>
              <a:avLst/>
              <a:gdLst>
                <a:gd name="T0" fmla="*/ 3 w 1732"/>
                <a:gd name="T1" fmla="*/ 4 h 2297"/>
                <a:gd name="T2" fmla="*/ 3 w 1732"/>
                <a:gd name="T3" fmla="*/ 12 h 2297"/>
                <a:gd name="T4" fmla="*/ 1 w 1732"/>
                <a:gd name="T5" fmla="*/ 18 h 2297"/>
                <a:gd name="T6" fmla="*/ 0 w 1732"/>
                <a:gd name="T7" fmla="*/ 25 h 2297"/>
                <a:gd name="T8" fmla="*/ 1 w 1732"/>
                <a:gd name="T9" fmla="*/ 31 h 2297"/>
                <a:gd name="T10" fmla="*/ 2 w 1732"/>
                <a:gd name="T11" fmla="*/ 38 h 2297"/>
                <a:gd name="T12" fmla="*/ 3 w 1732"/>
                <a:gd name="T13" fmla="*/ 46 h 2297"/>
                <a:gd name="T14" fmla="*/ 7 w 1732"/>
                <a:gd name="T15" fmla="*/ 55 h 2297"/>
                <a:gd name="T16" fmla="*/ 13 w 1732"/>
                <a:gd name="T17" fmla="*/ 66 h 2297"/>
                <a:gd name="T18" fmla="*/ 14 w 1732"/>
                <a:gd name="T19" fmla="*/ 68 h 2297"/>
                <a:gd name="T20" fmla="*/ 15 w 1732"/>
                <a:gd name="T21" fmla="*/ 70 h 2297"/>
                <a:gd name="T22" fmla="*/ 18 w 1732"/>
                <a:gd name="T23" fmla="*/ 71 h 2297"/>
                <a:gd name="T24" fmla="*/ 19 w 1732"/>
                <a:gd name="T25" fmla="*/ 72 h 2297"/>
                <a:gd name="T26" fmla="*/ 21 w 1732"/>
                <a:gd name="T27" fmla="*/ 72 h 2297"/>
                <a:gd name="T28" fmla="*/ 23 w 1732"/>
                <a:gd name="T29" fmla="*/ 72 h 2297"/>
                <a:gd name="T30" fmla="*/ 25 w 1732"/>
                <a:gd name="T31" fmla="*/ 71 h 2297"/>
                <a:gd name="T32" fmla="*/ 27 w 1732"/>
                <a:gd name="T33" fmla="*/ 70 h 2297"/>
                <a:gd name="T34" fmla="*/ 28 w 1732"/>
                <a:gd name="T35" fmla="*/ 66 h 2297"/>
                <a:gd name="T36" fmla="*/ 31 w 1732"/>
                <a:gd name="T37" fmla="*/ 62 h 2297"/>
                <a:gd name="T38" fmla="*/ 34 w 1732"/>
                <a:gd name="T39" fmla="*/ 58 h 2297"/>
                <a:gd name="T40" fmla="*/ 37 w 1732"/>
                <a:gd name="T41" fmla="*/ 54 h 2297"/>
                <a:gd name="T42" fmla="*/ 39 w 1732"/>
                <a:gd name="T43" fmla="*/ 51 h 2297"/>
                <a:gd name="T44" fmla="*/ 42 w 1732"/>
                <a:gd name="T45" fmla="*/ 48 h 2297"/>
                <a:gd name="T46" fmla="*/ 44 w 1732"/>
                <a:gd name="T47" fmla="*/ 45 h 2297"/>
                <a:gd name="T48" fmla="*/ 47 w 1732"/>
                <a:gd name="T49" fmla="*/ 42 h 2297"/>
                <a:gd name="T50" fmla="*/ 54 w 1732"/>
                <a:gd name="T51" fmla="*/ 31 h 2297"/>
                <a:gd name="T52" fmla="*/ 54 w 1732"/>
                <a:gd name="T53" fmla="*/ 21 h 2297"/>
                <a:gd name="T54" fmla="*/ 51 w 1732"/>
                <a:gd name="T55" fmla="*/ 13 h 2297"/>
                <a:gd name="T56" fmla="*/ 44 w 1732"/>
                <a:gd name="T57" fmla="*/ 7 h 2297"/>
                <a:gd name="T58" fmla="*/ 34 w 1732"/>
                <a:gd name="T59" fmla="*/ 2 h 2297"/>
                <a:gd name="T60" fmla="*/ 24 w 1732"/>
                <a:gd name="T61" fmla="*/ 0 h 2297"/>
                <a:gd name="T62" fmla="*/ 13 w 1732"/>
                <a:gd name="T63" fmla="*/ 1 h 2297"/>
                <a:gd name="T64" fmla="*/ 3 w 1732"/>
                <a:gd name="T65" fmla="*/ 4 h 229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732"/>
                <a:gd name="T100" fmla="*/ 0 h 2297"/>
                <a:gd name="T101" fmla="*/ 1732 w 1732"/>
                <a:gd name="T102" fmla="*/ 2297 h 229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732" h="2297">
                  <a:moveTo>
                    <a:pt x="124" y="118"/>
                  </a:moveTo>
                  <a:lnTo>
                    <a:pt x="66" y="354"/>
                  </a:lnTo>
                  <a:lnTo>
                    <a:pt x="23" y="570"/>
                  </a:lnTo>
                  <a:lnTo>
                    <a:pt x="0" y="773"/>
                  </a:lnTo>
                  <a:lnTo>
                    <a:pt x="4" y="981"/>
                  </a:lnTo>
                  <a:lnTo>
                    <a:pt x="39" y="1204"/>
                  </a:lnTo>
                  <a:lnTo>
                    <a:pt x="113" y="1458"/>
                  </a:lnTo>
                  <a:lnTo>
                    <a:pt x="232" y="1754"/>
                  </a:lnTo>
                  <a:lnTo>
                    <a:pt x="405" y="2110"/>
                  </a:lnTo>
                  <a:lnTo>
                    <a:pt x="453" y="2173"/>
                  </a:lnTo>
                  <a:lnTo>
                    <a:pt x="500" y="2225"/>
                  </a:lnTo>
                  <a:lnTo>
                    <a:pt x="547" y="2263"/>
                  </a:lnTo>
                  <a:lnTo>
                    <a:pt x="597" y="2288"/>
                  </a:lnTo>
                  <a:lnTo>
                    <a:pt x="649" y="2297"/>
                  </a:lnTo>
                  <a:lnTo>
                    <a:pt x="708" y="2290"/>
                  </a:lnTo>
                  <a:lnTo>
                    <a:pt x="775" y="2263"/>
                  </a:lnTo>
                  <a:lnTo>
                    <a:pt x="854" y="2220"/>
                  </a:lnTo>
                  <a:lnTo>
                    <a:pt x="922" y="2089"/>
                  </a:lnTo>
                  <a:lnTo>
                    <a:pt x="1000" y="1963"/>
                  </a:lnTo>
                  <a:lnTo>
                    <a:pt x="1079" y="1843"/>
                  </a:lnTo>
                  <a:lnTo>
                    <a:pt x="1163" y="1727"/>
                  </a:lnTo>
                  <a:lnTo>
                    <a:pt x="1246" y="1618"/>
                  </a:lnTo>
                  <a:lnTo>
                    <a:pt x="1329" y="1515"/>
                  </a:lnTo>
                  <a:lnTo>
                    <a:pt x="1408" y="1418"/>
                  </a:lnTo>
                  <a:lnTo>
                    <a:pt x="1482" y="1332"/>
                  </a:lnTo>
                  <a:lnTo>
                    <a:pt x="1701" y="972"/>
                  </a:lnTo>
                  <a:lnTo>
                    <a:pt x="1732" y="660"/>
                  </a:lnTo>
                  <a:lnTo>
                    <a:pt x="1613" y="399"/>
                  </a:lnTo>
                  <a:lnTo>
                    <a:pt x="1385" y="199"/>
                  </a:lnTo>
                  <a:lnTo>
                    <a:pt x="1081" y="63"/>
                  </a:lnTo>
                  <a:lnTo>
                    <a:pt x="746" y="0"/>
                  </a:lnTo>
                  <a:lnTo>
                    <a:pt x="414" y="14"/>
                  </a:lnTo>
                  <a:lnTo>
                    <a:pt x="124" y="118"/>
                  </a:lnTo>
                  <a:close/>
                </a:path>
              </a:pathLst>
            </a:custGeom>
            <a:solidFill>
              <a:srgbClr val="D4A1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2" name="Freeform 108"/>
            <p:cNvSpPr>
              <a:spLocks/>
            </p:cNvSpPr>
            <p:nvPr/>
          </p:nvSpPr>
          <p:spPr bwMode="auto">
            <a:xfrm>
              <a:off x="2232" y="1990"/>
              <a:ext cx="756" cy="1017"/>
            </a:xfrm>
            <a:custGeom>
              <a:avLst/>
              <a:gdLst>
                <a:gd name="T0" fmla="*/ 3 w 1512"/>
                <a:gd name="T1" fmla="*/ 4 h 2033"/>
                <a:gd name="T2" fmla="*/ 1 w 1512"/>
                <a:gd name="T3" fmla="*/ 10 h 2033"/>
                <a:gd name="T4" fmla="*/ 1 w 1512"/>
                <a:gd name="T5" fmla="*/ 15 h 2033"/>
                <a:gd name="T6" fmla="*/ 0 w 1512"/>
                <a:gd name="T7" fmla="*/ 20 h 2033"/>
                <a:gd name="T8" fmla="*/ 1 w 1512"/>
                <a:gd name="T9" fmla="*/ 26 h 2033"/>
                <a:gd name="T10" fmla="*/ 1 w 1512"/>
                <a:gd name="T11" fmla="*/ 32 h 2033"/>
                <a:gd name="T12" fmla="*/ 3 w 1512"/>
                <a:gd name="T13" fmla="*/ 39 h 2033"/>
                <a:gd name="T14" fmla="*/ 6 w 1512"/>
                <a:gd name="T15" fmla="*/ 47 h 2033"/>
                <a:gd name="T16" fmla="*/ 11 w 1512"/>
                <a:gd name="T17" fmla="*/ 58 h 2033"/>
                <a:gd name="T18" fmla="*/ 12 w 1512"/>
                <a:gd name="T19" fmla="*/ 60 h 2033"/>
                <a:gd name="T20" fmla="*/ 13 w 1512"/>
                <a:gd name="T21" fmla="*/ 61 h 2033"/>
                <a:gd name="T22" fmla="*/ 14 w 1512"/>
                <a:gd name="T23" fmla="*/ 63 h 2033"/>
                <a:gd name="T24" fmla="*/ 17 w 1512"/>
                <a:gd name="T25" fmla="*/ 64 h 2033"/>
                <a:gd name="T26" fmla="*/ 18 w 1512"/>
                <a:gd name="T27" fmla="*/ 64 h 2033"/>
                <a:gd name="T28" fmla="*/ 20 w 1512"/>
                <a:gd name="T29" fmla="*/ 64 h 2033"/>
                <a:gd name="T30" fmla="*/ 22 w 1512"/>
                <a:gd name="T31" fmla="*/ 63 h 2033"/>
                <a:gd name="T32" fmla="*/ 24 w 1512"/>
                <a:gd name="T33" fmla="*/ 62 h 2033"/>
                <a:gd name="T34" fmla="*/ 26 w 1512"/>
                <a:gd name="T35" fmla="*/ 58 h 2033"/>
                <a:gd name="T36" fmla="*/ 28 w 1512"/>
                <a:gd name="T37" fmla="*/ 54 h 2033"/>
                <a:gd name="T38" fmla="*/ 30 w 1512"/>
                <a:gd name="T39" fmla="*/ 51 h 2033"/>
                <a:gd name="T40" fmla="*/ 34 w 1512"/>
                <a:gd name="T41" fmla="*/ 48 h 2033"/>
                <a:gd name="T42" fmla="*/ 36 w 1512"/>
                <a:gd name="T43" fmla="*/ 45 h 2033"/>
                <a:gd name="T44" fmla="*/ 38 w 1512"/>
                <a:gd name="T45" fmla="*/ 42 h 2033"/>
                <a:gd name="T46" fmla="*/ 40 w 1512"/>
                <a:gd name="T47" fmla="*/ 39 h 2033"/>
                <a:gd name="T48" fmla="*/ 42 w 1512"/>
                <a:gd name="T49" fmla="*/ 37 h 2033"/>
                <a:gd name="T50" fmla="*/ 47 w 1512"/>
                <a:gd name="T51" fmla="*/ 27 h 2033"/>
                <a:gd name="T52" fmla="*/ 47 w 1512"/>
                <a:gd name="T53" fmla="*/ 19 h 2033"/>
                <a:gd name="T54" fmla="*/ 44 w 1512"/>
                <a:gd name="T55" fmla="*/ 12 h 2033"/>
                <a:gd name="T56" fmla="*/ 38 w 1512"/>
                <a:gd name="T57" fmla="*/ 6 h 2033"/>
                <a:gd name="T58" fmla="*/ 28 w 1512"/>
                <a:gd name="T59" fmla="*/ 2 h 2033"/>
                <a:gd name="T60" fmla="*/ 20 w 1512"/>
                <a:gd name="T61" fmla="*/ 0 h 2033"/>
                <a:gd name="T62" fmla="*/ 11 w 1512"/>
                <a:gd name="T63" fmla="*/ 1 h 2033"/>
                <a:gd name="T64" fmla="*/ 3 w 1512"/>
                <a:gd name="T65" fmla="*/ 4 h 203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512"/>
                <a:gd name="T100" fmla="*/ 0 h 2033"/>
                <a:gd name="T101" fmla="*/ 1512 w 1512"/>
                <a:gd name="T102" fmla="*/ 2033 h 203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512" h="2033">
                  <a:moveTo>
                    <a:pt x="95" y="104"/>
                  </a:moveTo>
                  <a:lnTo>
                    <a:pt x="54" y="291"/>
                  </a:lnTo>
                  <a:lnTo>
                    <a:pt x="21" y="463"/>
                  </a:lnTo>
                  <a:lnTo>
                    <a:pt x="0" y="632"/>
                  </a:lnTo>
                  <a:lnTo>
                    <a:pt x="2" y="810"/>
                  </a:lnTo>
                  <a:lnTo>
                    <a:pt x="27" y="1006"/>
                  </a:lnTo>
                  <a:lnTo>
                    <a:pt x="90" y="1235"/>
                  </a:lnTo>
                  <a:lnTo>
                    <a:pt x="190" y="1504"/>
                  </a:lnTo>
                  <a:lnTo>
                    <a:pt x="342" y="1830"/>
                  </a:lnTo>
                  <a:lnTo>
                    <a:pt x="383" y="1893"/>
                  </a:lnTo>
                  <a:lnTo>
                    <a:pt x="428" y="1949"/>
                  </a:lnTo>
                  <a:lnTo>
                    <a:pt x="473" y="1990"/>
                  </a:lnTo>
                  <a:lnTo>
                    <a:pt x="523" y="2020"/>
                  </a:lnTo>
                  <a:lnTo>
                    <a:pt x="574" y="2033"/>
                  </a:lnTo>
                  <a:lnTo>
                    <a:pt x="633" y="2028"/>
                  </a:lnTo>
                  <a:lnTo>
                    <a:pt x="698" y="2002"/>
                  </a:lnTo>
                  <a:lnTo>
                    <a:pt x="773" y="1956"/>
                  </a:lnTo>
                  <a:lnTo>
                    <a:pt x="840" y="1837"/>
                  </a:lnTo>
                  <a:lnTo>
                    <a:pt x="913" y="1724"/>
                  </a:lnTo>
                  <a:lnTo>
                    <a:pt x="987" y="1614"/>
                  </a:lnTo>
                  <a:lnTo>
                    <a:pt x="1064" y="1510"/>
                  </a:lnTo>
                  <a:lnTo>
                    <a:pt x="1138" y="1411"/>
                  </a:lnTo>
                  <a:lnTo>
                    <a:pt x="1210" y="1319"/>
                  </a:lnTo>
                  <a:lnTo>
                    <a:pt x="1277" y="1235"/>
                  </a:lnTo>
                  <a:lnTo>
                    <a:pt x="1338" y="1161"/>
                  </a:lnTo>
                  <a:lnTo>
                    <a:pt x="1501" y="863"/>
                  </a:lnTo>
                  <a:lnTo>
                    <a:pt x="1512" y="597"/>
                  </a:lnTo>
                  <a:lnTo>
                    <a:pt x="1395" y="368"/>
                  </a:lnTo>
                  <a:lnTo>
                    <a:pt x="1190" y="188"/>
                  </a:lnTo>
                  <a:lnTo>
                    <a:pt x="922" y="61"/>
                  </a:lnTo>
                  <a:lnTo>
                    <a:pt x="629" y="0"/>
                  </a:lnTo>
                  <a:lnTo>
                    <a:pt x="343" y="10"/>
                  </a:lnTo>
                  <a:lnTo>
                    <a:pt x="95" y="104"/>
                  </a:lnTo>
                  <a:close/>
                </a:path>
              </a:pathLst>
            </a:custGeom>
            <a:solidFill>
              <a:srgbClr val="DBAD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3" name="Freeform 109"/>
            <p:cNvSpPr>
              <a:spLocks/>
            </p:cNvSpPr>
            <p:nvPr/>
          </p:nvSpPr>
          <p:spPr bwMode="auto">
            <a:xfrm>
              <a:off x="2268" y="2095"/>
              <a:ext cx="652" cy="882"/>
            </a:xfrm>
            <a:custGeom>
              <a:avLst/>
              <a:gdLst>
                <a:gd name="T0" fmla="*/ 3 w 1304"/>
                <a:gd name="T1" fmla="*/ 3 h 1764"/>
                <a:gd name="T2" fmla="*/ 1 w 1304"/>
                <a:gd name="T3" fmla="*/ 7 h 1764"/>
                <a:gd name="T4" fmla="*/ 1 w 1304"/>
                <a:gd name="T5" fmla="*/ 11 h 1764"/>
                <a:gd name="T6" fmla="*/ 1 w 1304"/>
                <a:gd name="T7" fmla="*/ 15 h 1764"/>
                <a:gd name="T8" fmla="*/ 0 w 1304"/>
                <a:gd name="T9" fmla="*/ 20 h 1764"/>
                <a:gd name="T10" fmla="*/ 1 w 1304"/>
                <a:gd name="T11" fmla="*/ 26 h 1764"/>
                <a:gd name="T12" fmla="*/ 3 w 1304"/>
                <a:gd name="T13" fmla="*/ 31 h 1764"/>
                <a:gd name="T14" fmla="*/ 5 w 1304"/>
                <a:gd name="T15" fmla="*/ 39 h 1764"/>
                <a:gd name="T16" fmla="*/ 9 w 1304"/>
                <a:gd name="T17" fmla="*/ 49 h 1764"/>
                <a:gd name="T18" fmla="*/ 10 w 1304"/>
                <a:gd name="T19" fmla="*/ 51 h 1764"/>
                <a:gd name="T20" fmla="*/ 11 w 1304"/>
                <a:gd name="T21" fmla="*/ 53 h 1764"/>
                <a:gd name="T22" fmla="*/ 12 w 1304"/>
                <a:gd name="T23" fmla="*/ 54 h 1764"/>
                <a:gd name="T24" fmla="*/ 14 w 1304"/>
                <a:gd name="T25" fmla="*/ 55 h 1764"/>
                <a:gd name="T26" fmla="*/ 15 w 1304"/>
                <a:gd name="T27" fmla="*/ 55 h 1764"/>
                <a:gd name="T28" fmla="*/ 18 w 1304"/>
                <a:gd name="T29" fmla="*/ 55 h 1764"/>
                <a:gd name="T30" fmla="*/ 20 w 1304"/>
                <a:gd name="T31" fmla="*/ 55 h 1764"/>
                <a:gd name="T32" fmla="*/ 21 w 1304"/>
                <a:gd name="T33" fmla="*/ 53 h 1764"/>
                <a:gd name="T34" fmla="*/ 23 w 1304"/>
                <a:gd name="T35" fmla="*/ 50 h 1764"/>
                <a:gd name="T36" fmla="*/ 25 w 1304"/>
                <a:gd name="T37" fmla="*/ 47 h 1764"/>
                <a:gd name="T38" fmla="*/ 28 w 1304"/>
                <a:gd name="T39" fmla="*/ 44 h 1764"/>
                <a:gd name="T40" fmla="*/ 30 w 1304"/>
                <a:gd name="T41" fmla="*/ 41 h 1764"/>
                <a:gd name="T42" fmla="*/ 33 w 1304"/>
                <a:gd name="T43" fmla="*/ 38 h 1764"/>
                <a:gd name="T44" fmla="*/ 35 w 1304"/>
                <a:gd name="T45" fmla="*/ 35 h 1764"/>
                <a:gd name="T46" fmla="*/ 36 w 1304"/>
                <a:gd name="T47" fmla="*/ 33 h 1764"/>
                <a:gd name="T48" fmla="*/ 38 w 1304"/>
                <a:gd name="T49" fmla="*/ 30 h 1764"/>
                <a:gd name="T50" fmla="*/ 41 w 1304"/>
                <a:gd name="T51" fmla="*/ 24 h 1764"/>
                <a:gd name="T52" fmla="*/ 41 w 1304"/>
                <a:gd name="T53" fmla="*/ 17 h 1764"/>
                <a:gd name="T54" fmla="*/ 37 w 1304"/>
                <a:gd name="T55" fmla="*/ 11 h 1764"/>
                <a:gd name="T56" fmla="*/ 31 w 1304"/>
                <a:gd name="T57" fmla="*/ 6 h 1764"/>
                <a:gd name="T58" fmla="*/ 23 w 1304"/>
                <a:gd name="T59" fmla="*/ 2 h 1764"/>
                <a:gd name="T60" fmla="*/ 17 w 1304"/>
                <a:gd name="T61" fmla="*/ 0 h 1764"/>
                <a:gd name="T62" fmla="*/ 9 w 1304"/>
                <a:gd name="T63" fmla="*/ 1 h 1764"/>
                <a:gd name="T64" fmla="*/ 3 w 1304"/>
                <a:gd name="T65" fmla="*/ 3 h 176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04"/>
                <a:gd name="T100" fmla="*/ 0 h 1764"/>
                <a:gd name="T101" fmla="*/ 1304 w 1304"/>
                <a:gd name="T102" fmla="*/ 1764 h 176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04" h="1764">
                  <a:moveTo>
                    <a:pt x="70" y="86"/>
                  </a:moveTo>
                  <a:lnTo>
                    <a:pt x="45" y="221"/>
                  </a:lnTo>
                  <a:lnTo>
                    <a:pt x="20" y="352"/>
                  </a:lnTo>
                  <a:lnTo>
                    <a:pt x="2" y="487"/>
                  </a:lnTo>
                  <a:lnTo>
                    <a:pt x="0" y="635"/>
                  </a:lnTo>
                  <a:lnTo>
                    <a:pt x="18" y="804"/>
                  </a:lnTo>
                  <a:lnTo>
                    <a:pt x="66" y="1005"/>
                  </a:lnTo>
                  <a:lnTo>
                    <a:pt x="151" y="1248"/>
                  </a:lnTo>
                  <a:lnTo>
                    <a:pt x="280" y="1544"/>
                  </a:lnTo>
                  <a:lnTo>
                    <a:pt x="316" y="1609"/>
                  </a:lnTo>
                  <a:lnTo>
                    <a:pt x="356" y="1667"/>
                  </a:lnTo>
                  <a:lnTo>
                    <a:pt x="399" y="1713"/>
                  </a:lnTo>
                  <a:lnTo>
                    <a:pt x="449" y="1748"/>
                  </a:lnTo>
                  <a:lnTo>
                    <a:pt x="502" y="1764"/>
                  </a:lnTo>
                  <a:lnTo>
                    <a:pt x="561" y="1762"/>
                  </a:lnTo>
                  <a:lnTo>
                    <a:pt x="626" y="1737"/>
                  </a:lnTo>
                  <a:lnTo>
                    <a:pt x="696" y="1688"/>
                  </a:lnTo>
                  <a:lnTo>
                    <a:pt x="760" y="1582"/>
                  </a:lnTo>
                  <a:lnTo>
                    <a:pt x="831" y="1481"/>
                  </a:lnTo>
                  <a:lnTo>
                    <a:pt x="899" y="1383"/>
                  </a:lnTo>
                  <a:lnTo>
                    <a:pt x="967" y="1289"/>
                  </a:lnTo>
                  <a:lnTo>
                    <a:pt x="1030" y="1199"/>
                  </a:lnTo>
                  <a:lnTo>
                    <a:pt x="1091" y="1120"/>
                  </a:lnTo>
                  <a:lnTo>
                    <a:pt x="1144" y="1048"/>
                  </a:lnTo>
                  <a:lnTo>
                    <a:pt x="1192" y="987"/>
                  </a:lnTo>
                  <a:lnTo>
                    <a:pt x="1304" y="750"/>
                  </a:lnTo>
                  <a:lnTo>
                    <a:pt x="1291" y="530"/>
                  </a:lnTo>
                  <a:lnTo>
                    <a:pt x="1179" y="334"/>
                  </a:lnTo>
                  <a:lnTo>
                    <a:pt x="996" y="174"/>
                  </a:lnTo>
                  <a:lnTo>
                    <a:pt x="764" y="58"/>
                  </a:lnTo>
                  <a:lnTo>
                    <a:pt x="516" y="0"/>
                  </a:lnTo>
                  <a:lnTo>
                    <a:pt x="275" y="5"/>
                  </a:lnTo>
                  <a:lnTo>
                    <a:pt x="70" y="86"/>
                  </a:lnTo>
                  <a:close/>
                </a:path>
              </a:pathLst>
            </a:custGeom>
            <a:solidFill>
              <a:srgbClr val="E0B8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4" name="Freeform 110"/>
            <p:cNvSpPr>
              <a:spLocks/>
            </p:cNvSpPr>
            <p:nvPr/>
          </p:nvSpPr>
          <p:spPr bwMode="auto">
            <a:xfrm>
              <a:off x="2303" y="2197"/>
              <a:ext cx="553" cy="750"/>
            </a:xfrm>
            <a:custGeom>
              <a:avLst/>
              <a:gdLst>
                <a:gd name="T0" fmla="*/ 1 w 1106"/>
                <a:gd name="T1" fmla="*/ 3 h 1499"/>
                <a:gd name="T2" fmla="*/ 1 w 1106"/>
                <a:gd name="T3" fmla="*/ 5 h 1499"/>
                <a:gd name="T4" fmla="*/ 1 w 1106"/>
                <a:gd name="T5" fmla="*/ 8 h 1499"/>
                <a:gd name="T6" fmla="*/ 1 w 1106"/>
                <a:gd name="T7" fmla="*/ 11 h 1499"/>
                <a:gd name="T8" fmla="*/ 0 w 1106"/>
                <a:gd name="T9" fmla="*/ 15 h 1499"/>
                <a:gd name="T10" fmla="*/ 1 w 1106"/>
                <a:gd name="T11" fmla="*/ 19 h 1499"/>
                <a:gd name="T12" fmla="*/ 1 w 1106"/>
                <a:gd name="T13" fmla="*/ 25 h 1499"/>
                <a:gd name="T14" fmla="*/ 3 w 1106"/>
                <a:gd name="T15" fmla="*/ 32 h 1499"/>
                <a:gd name="T16" fmla="*/ 6 w 1106"/>
                <a:gd name="T17" fmla="*/ 40 h 1499"/>
                <a:gd name="T18" fmla="*/ 7 w 1106"/>
                <a:gd name="T19" fmla="*/ 42 h 1499"/>
                <a:gd name="T20" fmla="*/ 9 w 1106"/>
                <a:gd name="T21" fmla="*/ 44 h 1499"/>
                <a:gd name="T22" fmla="*/ 10 w 1106"/>
                <a:gd name="T23" fmla="*/ 46 h 1499"/>
                <a:gd name="T24" fmla="*/ 11 w 1106"/>
                <a:gd name="T25" fmla="*/ 47 h 1499"/>
                <a:gd name="T26" fmla="*/ 13 w 1106"/>
                <a:gd name="T27" fmla="*/ 47 h 1499"/>
                <a:gd name="T28" fmla="*/ 15 w 1106"/>
                <a:gd name="T29" fmla="*/ 47 h 1499"/>
                <a:gd name="T30" fmla="*/ 17 w 1106"/>
                <a:gd name="T31" fmla="*/ 47 h 1499"/>
                <a:gd name="T32" fmla="*/ 19 w 1106"/>
                <a:gd name="T33" fmla="*/ 45 h 1499"/>
                <a:gd name="T34" fmla="*/ 21 w 1106"/>
                <a:gd name="T35" fmla="*/ 42 h 1499"/>
                <a:gd name="T36" fmla="*/ 23 w 1106"/>
                <a:gd name="T37" fmla="*/ 39 h 1499"/>
                <a:gd name="T38" fmla="*/ 25 w 1106"/>
                <a:gd name="T39" fmla="*/ 37 h 1499"/>
                <a:gd name="T40" fmla="*/ 27 w 1106"/>
                <a:gd name="T41" fmla="*/ 34 h 1499"/>
                <a:gd name="T42" fmla="*/ 28 w 1106"/>
                <a:gd name="T43" fmla="*/ 31 h 1499"/>
                <a:gd name="T44" fmla="*/ 30 w 1106"/>
                <a:gd name="T45" fmla="*/ 29 h 1499"/>
                <a:gd name="T46" fmla="*/ 31 w 1106"/>
                <a:gd name="T47" fmla="*/ 27 h 1499"/>
                <a:gd name="T48" fmla="*/ 33 w 1106"/>
                <a:gd name="T49" fmla="*/ 26 h 1499"/>
                <a:gd name="T50" fmla="*/ 35 w 1106"/>
                <a:gd name="T51" fmla="*/ 20 h 1499"/>
                <a:gd name="T52" fmla="*/ 34 w 1106"/>
                <a:gd name="T53" fmla="*/ 15 h 1499"/>
                <a:gd name="T54" fmla="*/ 30 w 1106"/>
                <a:gd name="T55" fmla="*/ 10 h 1499"/>
                <a:gd name="T56" fmla="*/ 25 w 1106"/>
                <a:gd name="T57" fmla="*/ 6 h 1499"/>
                <a:gd name="T58" fmla="*/ 19 w 1106"/>
                <a:gd name="T59" fmla="*/ 2 h 1499"/>
                <a:gd name="T60" fmla="*/ 12 w 1106"/>
                <a:gd name="T61" fmla="*/ 1 h 1499"/>
                <a:gd name="T62" fmla="*/ 6 w 1106"/>
                <a:gd name="T63" fmla="*/ 0 h 1499"/>
                <a:gd name="T64" fmla="*/ 1 w 1106"/>
                <a:gd name="T65" fmla="*/ 3 h 149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106"/>
                <a:gd name="T100" fmla="*/ 0 h 1499"/>
                <a:gd name="T101" fmla="*/ 1106 w 1106"/>
                <a:gd name="T102" fmla="*/ 1499 h 149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106" h="1499">
                  <a:moveTo>
                    <a:pt x="45" y="72"/>
                  </a:moveTo>
                  <a:lnTo>
                    <a:pt x="36" y="156"/>
                  </a:lnTo>
                  <a:lnTo>
                    <a:pt x="21" y="244"/>
                  </a:lnTo>
                  <a:lnTo>
                    <a:pt x="5" y="342"/>
                  </a:lnTo>
                  <a:lnTo>
                    <a:pt x="0" y="460"/>
                  </a:lnTo>
                  <a:lnTo>
                    <a:pt x="9" y="600"/>
                  </a:lnTo>
                  <a:lnTo>
                    <a:pt x="45" y="778"/>
                  </a:lnTo>
                  <a:lnTo>
                    <a:pt x="111" y="996"/>
                  </a:lnTo>
                  <a:lnTo>
                    <a:pt x="219" y="1264"/>
                  </a:lnTo>
                  <a:lnTo>
                    <a:pt x="248" y="1330"/>
                  </a:lnTo>
                  <a:lnTo>
                    <a:pt x="286" y="1392"/>
                  </a:lnTo>
                  <a:lnTo>
                    <a:pt x="329" y="1442"/>
                  </a:lnTo>
                  <a:lnTo>
                    <a:pt x="379" y="1480"/>
                  </a:lnTo>
                  <a:lnTo>
                    <a:pt x="432" y="1499"/>
                  </a:lnTo>
                  <a:lnTo>
                    <a:pt x="491" y="1499"/>
                  </a:lnTo>
                  <a:lnTo>
                    <a:pt x="554" y="1474"/>
                  </a:lnTo>
                  <a:lnTo>
                    <a:pt x="620" y="1424"/>
                  </a:lnTo>
                  <a:lnTo>
                    <a:pt x="683" y="1332"/>
                  </a:lnTo>
                  <a:lnTo>
                    <a:pt x="748" y="1242"/>
                  </a:lnTo>
                  <a:lnTo>
                    <a:pt x="811" y="1154"/>
                  </a:lnTo>
                  <a:lnTo>
                    <a:pt x="870" y="1071"/>
                  </a:lnTo>
                  <a:lnTo>
                    <a:pt x="922" y="992"/>
                  </a:lnTo>
                  <a:lnTo>
                    <a:pt x="971" y="922"/>
                  </a:lnTo>
                  <a:lnTo>
                    <a:pt x="1012" y="861"/>
                  </a:lnTo>
                  <a:lnTo>
                    <a:pt x="1047" y="813"/>
                  </a:lnTo>
                  <a:lnTo>
                    <a:pt x="1106" y="638"/>
                  </a:lnTo>
                  <a:lnTo>
                    <a:pt x="1072" y="466"/>
                  </a:lnTo>
                  <a:lnTo>
                    <a:pt x="964" y="302"/>
                  </a:lnTo>
                  <a:lnTo>
                    <a:pt x="804" y="164"/>
                  </a:lnTo>
                  <a:lnTo>
                    <a:pt x="610" y="57"/>
                  </a:lnTo>
                  <a:lnTo>
                    <a:pt x="405" y="2"/>
                  </a:lnTo>
                  <a:lnTo>
                    <a:pt x="209" y="0"/>
                  </a:lnTo>
                  <a:lnTo>
                    <a:pt x="45" y="72"/>
                  </a:lnTo>
                  <a:close/>
                </a:path>
              </a:pathLst>
            </a:custGeom>
            <a:solidFill>
              <a:srgbClr val="E6C2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5" name="Freeform 111"/>
            <p:cNvSpPr>
              <a:spLocks/>
            </p:cNvSpPr>
            <p:nvPr/>
          </p:nvSpPr>
          <p:spPr bwMode="auto">
            <a:xfrm>
              <a:off x="2338" y="2300"/>
              <a:ext cx="455" cy="618"/>
            </a:xfrm>
            <a:custGeom>
              <a:avLst/>
              <a:gdLst>
                <a:gd name="T0" fmla="*/ 1 w 910"/>
                <a:gd name="T1" fmla="*/ 1 h 1237"/>
                <a:gd name="T2" fmla="*/ 1 w 910"/>
                <a:gd name="T3" fmla="*/ 2 h 1237"/>
                <a:gd name="T4" fmla="*/ 1 w 910"/>
                <a:gd name="T5" fmla="*/ 4 h 1237"/>
                <a:gd name="T6" fmla="*/ 1 w 910"/>
                <a:gd name="T7" fmla="*/ 6 h 1237"/>
                <a:gd name="T8" fmla="*/ 0 w 910"/>
                <a:gd name="T9" fmla="*/ 9 h 1237"/>
                <a:gd name="T10" fmla="*/ 1 w 910"/>
                <a:gd name="T11" fmla="*/ 12 h 1237"/>
                <a:gd name="T12" fmla="*/ 1 w 910"/>
                <a:gd name="T13" fmla="*/ 17 h 1237"/>
                <a:gd name="T14" fmla="*/ 3 w 910"/>
                <a:gd name="T15" fmla="*/ 23 h 1237"/>
                <a:gd name="T16" fmla="*/ 6 w 910"/>
                <a:gd name="T17" fmla="*/ 30 h 1237"/>
                <a:gd name="T18" fmla="*/ 6 w 910"/>
                <a:gd name="T19" fmla="*/ 32 h 1237"/>
                <a:gd name="T20" fmla="*/ 7 w 910"/>
                <a:gd name="T21" fmla="*/ 34 h 1237"/>
                <a:gd name="T22" fmla="*/ 9 w 910"/>
                <a:gd name="T23" fmla="*/ 36 h 1237"/>
                <a:gd name="T24" fmla="*/ 10 w 910"/>
                <a:gd name="T25" fmla="*/ 37 h 1237"/>
                <a:gd name="T26" fmla="*/ 12 w 910"/>
                <a:gd name="T27" fmla="*/ 38 h 1237"/>
                <a:gd name="T28" fmla="*/ 14 w 910"/>
                <a:gd name="T29" fmla="*/ 38 h 1237"/>
                <a:gd name="T30" fmla="*/ 14 w 910"/>
                <a:gd name="T31" fmla="*/ 37 h 1237"/>
                <a:gd name="T32" fmla="*/ 17 w 910"/>
                <a:gd name="T33" fmla="*/ 36 h 1237"/>
                <a:gd name="T34" fmla="*/ 19 w 910"/>
                <a:gd name="T35" fmla="*/ 33 h 1237"/>
                <a:gd name="T36" fmla="*/ 21 w 910"/>
                <a:gd name="T37" fmla="*/ 31 h 1237"/>
                <a:gd name="T38" fmla="*/ 23 w 910"/>
                <a:gd name="T39" fmla="*/ 29 h 1237"/>
                <a:gd name="T40" fmla="*/ 25 w 910"/>
                <a:gd name="T41" fmla="*/ 26 h 1237"/>
                <a:gd name="T42" fmla="*/ 26 w 910"/>
                <a:gd name="T43" fmla="*/ 24 h 1237"/>
                <a:gd name="T44" fmla="*/ 27 w 910"/>
                <a:gd name="T45" fmla="*/ 22 h 1237"/>
                <a:gd name="T46" fmla="*/ 28 w 910"/>
                <a:gd name="T47" fmla="*/ 21 h 1237"/>
                <a:gd name="T48" fmla="*/ 28 w 910"/>
                <a:gd name="T49" fmla="*/ 20 h 1237"/>
                <a:gd name="T50" fmla="*/ 28 w 910"/>
                <a:gd name="T51" fmla="*/ 16 h 1237"/>
                <a:gd name="T52" fmla="*/ 27 w 910"/>
                <a:gd name="T53" fmla="*/ 12 h 1237"/>
                <a:gd name="T54" fmla="*/ 24 w 910"/>
                <a:gd name="T55" fmla="*/ 8 h 1237"/>
                <a:gd name="T56" fmla="*/ 20 w 910"/>
                <a:gd name="T57" fmla="*/ 4 h 1237"/>
                <a:gd name="T58" fmla="*/ 14 w 910"/>
                <a:gd name="T59" fmla="*/ 1 h 1237"/>
                <a:gd name="T60" fmla="*/ 10 w 910"/>
                <a:gd name="T61" fmla="*/ 0 h 1237"/>
                <a:gd name="T62" fmla="*/ 5 w 910"/>
                <a:gd name="T63" fmla="*/ 0 h 1237"/>
                <a:gd name="T64" fmla="*/ 1 w 910"/>
                <a:gd name="T65" fmla="*/ 1 h 1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10"/>
                <a:gd name="T100" fmla="*/ 0 h 1237"/>
                <a:gd name="T101" fmla="*/ 910 w 910"/>
                <a:gd name="T102" fmla="*/ 1237 h 123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10" h="1237">
                  <a:moveTo>
                    <a:pt x="18" y="59"/>
                  </a:moveTo>
                  <a:lnTo>
                    <a:pt x="25" y="93"/>
                  </a:lnTo>
                  <a:lnTo>
                    <a:pt x="20" y="138"/>
                  </a:lnTo>
                  <a:lnTo>
                    <a:pt x="9" y="201"/>
                  </a:lnTo>
                  <a:lnTo>
                    <a:pt x="0" y="288"/>
                  </a:lnTo>
                  <a:lnTo>
                    <a:pt x="2" y="401"/>
                  </a:lnTo>
                  <a:lnTo>
                    <a:pt x="23" y="552"/>
                  </a:lnTo>
                  <a:lnTo>
                    <a:pt x="74" y="742"/>
                  </a:lnTo>
                  <a:lnTo>
                    <a:pt x="162" y="982"/>
                  </a:lnTo>
                  <a:lnTo>
                    <a:pt x="183" y="1050"/>
                  </a:lnTo>
                  <a:lnTo>
                    <a:pt x="218" y="1115"/>
                  </a:lnTo>
                  <a:lnTo>
                    <a:pt x="259" y="1169"/>
                  </a:lnTo>
                  <a:lnTo>
                    <a:pt x="308" y="1212"/>
                  </a:lnTo>
                  <a:lnTo>
                    <a:pt x="360" y="1235"/>
                  </a:lnTo>
                  <a:lnTo>
                    <a:pt x="419" y="1237"/>
                  </a:lnTo>
                  <a:lnTo>
                    <a:pt x="478" y="1213"/>
                  </a:lnTo>
                  <a:lnTo>
                    <a:pt x="541" y="1161"/>
                  </a:lnTo>
                  <a:lnTo>
                    <a:pt x="604" y="1082"/>
                  </a:lnTo>
                  <a:lnTo>
                    <a:pt x="665" y="1005"/>
                  </a:lnTo>
                  <a:lnTo>
                    <a:pt x="721" y="928"/>
                  </a:lnTo>
                  <a:lnTo>
                    <a:pt x="773" y="856"/>
                  </a:lnTo>
                  <a:lnTo>
                    <a:pt x="817" y="787"/>
                  </a:lnTo>
                  <a:lnTo>
                    <a:pt x="854" y="730"/>
                  </a:lnTo>
                  <a:lnTo>
                    <a:pt x="883" y="681"/>
                  </a:lnTo>
                  <a:lnTo>
                    <a:pt x="903" y="647"/>
                  </a:lnTo>
                  <a:lnTo>
                    <a:pt x="910" y="534"/>
                  </a:lnTo>
                  <a:lnTo>
                    <a:pt x="854" y="406"/>
                  </a:lnTo>
                  <a:lnTo>
                    <a:pt x="748" y="277"/>
                  </a:lnTo>
                  <a:lnTo>
                    <a:pt x="611" y="158"/>
                  </a:lnTo>
                  <a:lnTo>
                    <a:pt x="453" y="63"/>
                  </a:lnTo>
                  <a:lnTo>
                    <a:pt x="291" y="5"/>
                  </a:lnTo>
                  <a:lnTo>
                    <a:pt x="140" y="0"/>
                  </a:lnTo>
                  <a:lnTo>
                    <a:pt x="18" y="59"/>
                  </a:lnTo>
                  <a:close/>
                </a:path>
              </a:pathLst>
            </a:custGeom>
            <a:solidFill>
              <a:srgbClr val="EDCF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6" name="Freeform 112"/>
            <p:cNvSpPr>
              <a:spLocks/>
            </p:cNvSpPr>
            <p:nvPr/>
          </p:nvSpPr>
          <p:spPr bwMode="auto">
            <a:xfrm>
              <a:off x="3143" y="1278"/>
              <a:ext cx="257" cy="269"/>
            </a:xfrm>
            <a:custGeom>
              <a:avLst/>
              <a:gdLst>
                <a:gd name="T0" fmla="*/ 3 w 514"/>
                <a:gd name="T1" fmla="*/ 3 h 537"/>
                <a:gd name="T2" fmla="*/ 1 w 514"/>
                <a:gd name="T3" fmla="*/ 6 h 537"/>
                <a:gd name="T4" fmla="*/ 1 w 514"/>
                <a:gd name="T5" fmla="*/ 9 h 537"/>
                <a:gd name="T6" fmla="*/ 0 w 514"/>
                <a:gd name="T7" fmla="*/ 11 h 537"/>
                <a:gd name="T8" fmla="*/ 1 w 514"/>
                <a:gd name="T9" fmla="*/ 14 h 537"/>
                <a:gd name="T10" fmla="*/ 2 w 514"/>
                <a:gd name="T11" fmla="*/ 16 h 537"/>
                <a:gd name="T12" fmla="*/ 4 w 514"/>
                <a:gd name="T13" fmla="*/ 17 h 537"/>
                <a:gd name="T14" fmla="*/ 7 w 514"/>
                <a:gd name="T15" fmla="*/ 17 h 537"/>
                <a:gd name="T16" fmla="*/ 11 w 514"/>
                <a:gd name="T17" fmla="*/ 16 h 537"/>
                <a:gd name="T18" fmla="*/ 11 w 514"/>
                <a:gd name="T19" fmla="*/ 15 h 537"/>
                <a:gd name="T20" fmla="*/ 12 w 514"/>
                <a:gd name="T21" fmla="*/ 14 h 537"/>
                <a:gd name="T22" fmla="*/ 12 w 514"/>
                <a:gd name="T23" fmla="*/ 13 h 537"/>
                <a:gd name="T24" fmla="*/ 13 w 514"/>
                <a:gd name="T25" fmla="*/ 12 h 537"/>
                <a:gd name="T26" fmla="*/ 13 w 514"/>
                <a:gd name="T27" fmla="*/ 10 h 537"/>
                <a:gd name="T28" fmla="*/ 14 w 514"/>
                <a:gd name="T29" fmla="*/ 9 h 537"/>
                <a:gd name="T30" fmla="*/ 15 w 514"/>
                <a:gd name="T31" fmla="*/ 8 h 537"/>
                <a:gd name="T32" fmla="*/ 15 w 514"/>
                <a:gd name="T33" fmla="*/ 7 h 537"/>
                <a:gd name="T34" fmla="*/ 16 w 514"/>
                <a:gd name="T35" fmla="*/ 4 h 537"/>
                <a:gd name="T36" fmla="*/ 15 w 514"/>
                <a:gd name="T37" fmla="*/ 2 h 537"/>
                <a:gd name="T38" fmla="*/ 13 w 514"/>
                <a:gd name="T39" fmla="*/ 1 h 537"/>
                <a:gd name="T40" fmla="*/ 11 w 514"/>
                <a:gd name="T41" fmla="*/ 1 h 537"/>
                <a:gd name="T42" fmla="*/ 8 w 514"/>
                <a:gd name="T43" fmla="*/ 0 h 537"/>
                <a:gd name="T44" fmla="*/ 6 w 514"/>
                <a:gd name="T45" fmla="*/ 1 h 537"/>
                <a:gd name="T46" fmla="*/ 4 w 514"/>
                <a:gd name="T47" fmla="*/ 2 h 537"/>
                <a:gd name="T48" fmla="*/ 3 w 514"/>
                <a:gd name="T49" fmla="*/ 3 h 53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14"/>
                <a:gd name="T76" fmla="*/ 0 h 537"/>
                <a:gd name="T77" fmla="*/ 514 w 514"/>
                <a:gd name="T78" fmla="*/ 537 h 53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14" h="537">
                  <a:moveTo>
                    <a:pt x="100" y="79"/>
                  </a:moveTo>
                  <a:lnTo>
                    <a:pt x="32" y="167"/>
                  </a:lnTo>
                  <a:lnTo>
                    <a:pt x="1" y="260"/>
                  </a:lnTo>
                  <a:lnTo>
                    <a:pt x="0" y="348"/>
                  </a:lnTo>
                  <a:lnTo>
                    <a:pt x="28" y="429"/>
                  </a:lnTo>
                  <a:lnTo>
                    <a:pt x="80" y="489"/>
                  </a:lnTo>
                  <a:lnTo>
                    <a:pt x="154" y="528"/>
                  </a:lnTo>
                  <a:lnTo>
                    <a:pt x="248" y="537"/>
                  </a:lnTo>
                  <a:lnTo>
                    <a:pt x="357" y="510"/>
                  </a:lnTo>
                  <a:lnTo>
                    <a:pt x="374" y="474"/>
                  </a:lnTo>
                  <a:lnTo>
                    <a:pt x="390" y="438"/>
                  </a:lnTo>
                  <a:lnTo>
                    <a:pt x="408" y="399"/>
                  </a:lnTo>
                  <a:lnTo>
                    <a:pt x="428" y="359"/>
                  </a:lnTo>
                  <a:lnTo>
                    <a:pt x="446" y="318"/>
                  </a:lnTo>
                  <a:lnTo>
                    <a:pt x="464" y="278"/>
                  </a:lnTo>
                  <a:lnTo>
                    <a:pt x="482" y="241"/>
                  </a:lnTo>
                  <a:lnTo>
                    <a:pt x="500" y="210"/>
                  </a:lnTo>
                  <a:lnTo>
                    <a:pt x="514" y="120"/>
                  </a:lnTo>
                  <a:lnTo>
                    <a:pt x="489" y="59"/>
                  </a:lnTo>
                  <a:lnTo>
                    <a:pt x="431" y="19"/>
                  </a:lnTo>
                  <a:lnTo>
                    <a:pt x="359" y="2"/>
                  </a:lnTo>
                  <a:lnTo>
                    <a:pt x="275" y="0"/>
                  </a:lnTo>
                  <a:lnTo>
                    <a:pt x="197" y="14"/>
                  </a:lnTo>
                  <a:lnTo>
                    <a:pt x="134" y="41"/>
                  </a:lnTo>
                  <a:lnTo>
                    <a:pt x="100" y="79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7" name="Freeform 113"/>
            <p:cNvSpPr>
              <a:spLocks/>
            </p:cNvSpPr>
            <p:nvPr/>
          </p:nvSpPr>
          <p:spPr bwMode="auto">
            <a:xfrm>
              <a:off x="2131" y="1296"/>
              <a:ext cx="1413" cy="1265"/>
            </a:xfrm>
            <a:custGeom>
              <a:avLst/>
              <a:gdLst>
                <a:gd name="T0" fmla="*/ 3 w 2826"/>
                <a:gd name="T1" fmla="*/ 9 h 2529"/>
                <a:gd name="T2" fmla="*/ 1 w 2826"/>
                <a:gd name="T3" fmla="*/ 24 h 2529"/>
                <a:gd name="T4" fmla="*/ 0 w 2826"/>
                <a:gd name="T5" fmla="*/ 37 h 2529"/>
                <a:gd name="T6" fmla="*/ 1 w 2826"/>
                <a:gd name="T7" fmla="*/ 48 h 2529"/>
                <a:gd name="T8" fmla="*/ 5 w 2826"/>
                <a:gd name="T9" fmla="*/ 58 h 2529"/>
                <a:gd name="T10" fmla="*/ 10 w 2826"/>
                <a:gd name="T11" fmla="*/ 65 h 2529"/>
                <a:gd name="T12" fmla="*/ 19 w 2826"/>
                <a:gd name="T13" fmla="*/ 71 h 2529"/>
                <a:gd name="T14" fmla="*/ 30 w 2826"/>
                <a:gd name="T15" fmla="*/ 76 h 2529"/>
                <a:gd name="T16" fmla="*/ 46 w 2826"/>
                <a:gd name="T17" fmla="*/ 80 h 2529"/>
                <a:gd name="T18" fmla="*/ 47 w 2826"/>
                <a:gd name="T19" fmla="*/ 79 h 2529"/>
                <a:gd name="T20" fmla="*/ 49 w 2826"/>
                <a:gd name="T21" fmla="*/ 79 h 2529"/>
                <a:gd name="T22" fmla="*/ 51 w 2826"/>
                <a:gd name="T23" fmla="*/ 79 h 2529"/>
                <a:gd name="T24" fmla="*/ 54 w 2826"/>
                <a:gd name="T25" fmla="*/ 78 h 2529"/>
                <a:gd name="T26" fmla="*/ 56 w 2826"/>
                <a:gd name="T27" fmla="*/ 77 h 2529"/>
                <a:gd name="T28" fmla="*/ 58 w 2826"/>
                <a:gd name="T29" fmla="*/ 76 h 2529"/>
                <a:gd name="T30" fmla="*/ 60 w 2826"/>
                <a:gd name="T31" fmla="*/ 75 h 2529"/>
                <a:gd name="T32" fmla="*/ 61 w 2826"/>
                <a:gd name="T33" fmla="*/ 74 h 2529"/>
                <a:gd name="T34" fmla="*/ 66 w 2826"/>
                <a:gd name="T35" fmla="*/ 71 h 2529"/>
                <a:gd name="T36" fmla="*/ 70 w 2826"/>
                <a:gd name="T37" fmla="*/ 67 h 2529"/>
                <a:gd name="T38" fmla="*/ 73 w 2826"/>
                <a:gd name="T39" fmla="*/ 63 h 2529"/>
                <a:gd name="T40" fmla="*/ 76 w 2826"/>
                <a:gd name="T41" fmla="*/ 59 h 2529"/>
                <a:gd name="T42" fmla="*/ 79 w 2826"/>
                <a:gd name="T43" fmla="*/ 54 h 2529"/>
                <a:gd name="T44" fmla="*/ 82 w 2826"/>
                <a:gd name="T45" fmla="*/ 49 h 2529"/>
                <a:gd name="T46" fmla="*/ 85 w 2826"/>
                <a:gd name="T47" fmla="*/ 44 h 2529"/>
                <a:gd name="T48" fmla="*/ 87 w 2826"/>
                <a:gd name="T49" fmla="*/ 39 h 2529"/>
                <a:gd name="T50" fmla="*/ 88 w 2826"/>
                <a:gd name="T51" fmla="*/ 36 h 2529"/>
                <a:gd name="T52" fmla="*/ 88 w 2826"/>
                <a:gd name="T53" fmla="*/ 31 h 2529"/>
                <a:gd name="T54" fmla="*/ 87 w 2826"/>
                <a:gd name="T55" fmla="*/ 26 h 2529"/>
                <a:gd name="T56" fmla="*/ 84 w 2826"/>
                <a:gd name="T57" fmla="*/ 21 h 2529"/>
                <a:gd name="T58" fmla="*/ 80 w 2826"/>
                <a:gd name="T59" fmla="*/ 16 h 2529"/>
                <a:gd name="T60" fmla="*/ 76 w 2826"/>
                <a:gd name="T61" fmla="*/ 11 h 2529"/>
                <a:gd name="T62" fmla="*/ 71 w 2826"/>
                <a:gd name="T63" fmla="*/ 7 h 2529"/>
                <a:gd name="T64" fmla="*/ 66 w 2826"/>
                <a:gd name="T65" fmla="*/ 4 h 2529"/>
                <a:gd name="T66" fmla="*/ 59 w 2826"/>
                <a:gd name="T67" fmla="*/ 2 h 2529"/>
                <a:gd name="T68" fmla="*/ 52 w 2826"/>
                <a:gd name="T69" fmla="*/ 1 h 2529"/>
                <a:gd name="T70" fmla="*/ 45 w 2826"/>
                <a:gd name="T71" fmla="*/ 0 h 2529"/>
                <a:gd name="T72" fmla="*/ 37 w 2826"/>
                <a:gd name="T73" fmla="*/ 1 h 2529"/>
                <a:gd name="T74" fmla="*/ 28 w 2826"/>
                <a:gd name="T75" fmla="*/ 1 h 2529"/>
                <a:gd name="T76" fmla="*/ 20 w 2826"/>
                <a:gd name="T77" fmla="*/ 3 h 2529"/>
                <a:gd name="T78" fmla="*/ 11 w 2826"/>
                <a:gd name="T79" fmla="*/ 6 h 2529"/>
                <a:gd name="T80" fmla="*/ 3 w 2826"/>
                <a:gd name="T81" fmla="*/ 9 h 252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826"/>
                <a:gd name="T124" fmla="*/ 0 h 2529"/>
                <a:gd name="T125" fmla="*/ 2826 w 2826"/>
                <a:gd name="T126" fmla="*/ 2529 h 252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826" h="2529">
                  <a:moveTo>
                    <a:pt x="85" y="286"/>
                  </a:moveTo>
                  <a:lnTo>
                    <a:pt x="22" y="766"/>
                  </a:lnTo>
                  <a:lnTo>
                    <a:pt x="0" y="1181"/>
                  </a:lnTo>
                  <a:lnTo>
                    <a:pt x="31" y="1530"/>
                  </a:lnTo>
                  <a:lnTo>
                    <a:pt x="134" y="1825"/>
                  </a:lnTo>
                  <a:lnTo>
                    <a:pt x="313" y="2065"/>
                  </a:lnTo>
                  <a:lnTo>
                    <a:pt x="590" y="2260"/>
                  </a:lnTo>
                  <a:lnTo>
                    <a:pt x="973" y="2412"/>
                  </a:lnTo>
                  <a:lnTo>
                    <a:pt x="1480" y="2529"/>
                  </a:lnTo>
                  <a:lnTo>
                    <a:pt x="1529" y="2524"/>
                  </a:lnTo>
                  <a:lnTo>
                    <a:pt x="1592" y="2515"/>
                  </a:lnTo>
                  <a:lnTo>
                    <a:pt x="1660" y="2499"/>
                  </a:lnTo>
                  <a:lnTo>
                    <a:pt x="1736" y="2479"/>
                  </a:lnTo>
                  <a:lnTo>
                    <a:pt x="1806" y="2452"/>
                  </a:lnTo>
                  <a:lnTo>
                    <a:pt x="1873" y="2427"/>
                  </a:lnTo>
                  <a:lnTo>
                    <a:pt x="1928" y="2396"/>
                  </a:lnTo>
                  <a:lnTo>
                    <a:pt x="1970" y="2367"/>
                  </a:lnTo>
                  <a:lnTo>
                    <a:pt x="2092" y="2261"/>
                  </a:lnTo>
                  <a:lnTo>
                    <a:pt x="2211" y="2143"/>
                  </a:lnTo>
                  <a:lnTo>
                    <a:pt x="2322" y="2010"/>
                  </a:lnTo>
                  <a:lnTo>
                    <a:pt x="2428" y="1869"/>
                  </a:lnTo>
                  <a:lnTo>
                    <a:pt x="2525" y="1717"/>
                  </a:lnTo>
                  <a:lnTo>
                    <a:pt x="2619" y="1560"/>
                  </a:lnTo>
                  <a:lnTo>
                    <a:pt x="2703" y="1397"/>
                  </a:lnTo>
                  <a:lnTo>
                    <a:pt x="2784" y="1231"/>
                  </a:lnTo>
                  <a:lnTo>
                    <a:pt x="2826" y="1122"/>
                  </a:lnTo>
                  <a:lnTo>
                    <a:pt x="2813" y="985"/>
                  </a:lnTo>
                  <a:lnTo>
                    <a:pt x="2756" y="830"/>
                  </a:lnTo>
                  <a:lnTo>
                    <a:pt x="2664" y="667"/>
                  </a:lnTo>
                  <a:lnTo>
                    <a:pt x="2540" y="503"/>
                  </a:lnTo>
                  <a:lnTo>
                    <a:pt x="2401" y="352"/>
                  </a:lnTo>
                  <a:lnTo>
                    <a:pt x="2248" y="219"/>
                  </a:lnTo>
                  <a:lnTo>
                    <a:pt x="2097" y="118"/>
                  </a:lnTo>
                  <a:lnTo>
                    <a:pt x="1910" y="59"/>
                  </a:lnTo>
                  <a:lnTo>
                    <a:pt x="1691" y="19"/>
                  </a:lnTo>
                  <a:lnTo>
                    <a:pt x="1445" y="0"/>
                  </a:lnTo>
                  <a:lnTo>
                    <a:pt x="1180" y="5"/>
                  </a:lnTo>
                  <a:lnTo>
                    <a:pt x="901" y="32"/>
                  </a:lnTo>
                  <a:lnTo>
                    <a:pt x="623" y="88"/>
                  </a:lnTo>
                  <a:lnTo>
                    <a:pt x="346" y="170"/>
                  </a:lnTo>
                  <a:lnTo>
                    <a:pt x="85" y="286"/>
                  </a:lnTo>
                  <a:close/>
                </a:path>
              </a:pathLst>
            </a:custGeom>
            <a:solidFill>
              <a:srgbClr val="C9915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8" name="Freeform 114"/>
            <p:cNvSpPr>
              <a:spLocks/>
            </p:cNvSpPr>
            <p:nvPr/>
          </p:nvSpPr>
          <p:spPr bwMode="auto">
            <a:xfrm>
              <a:off x="2150" y="1294"/>
              <a:ext cx="1394" cy="1236"/>
            </a:xfrm>
            <a:custGeom>
              <a:avLst/>
              <a:gdLst>
                <a:gd name="T0" fmla="*/ 3 w 2788"/>
                <a:gd name="T1" fmla="*/ 9 h 2472"/>
                <a:gd name="T2" fmla="*/ 1 w 2788"/>
                <a:gd name="T3" fmla="*/ 22 h 2472"/>
                <a:gd name="T4" fmla="*/ 0 w 2788"/>
                <a:gd name="T5" fmla="*/ 36 h 2472"/>
                <a:gd name="T6" fmla="*/ 1 w 2788"/>
                <a:gd name="T7" fmla="*/ 45 h 2472"/>
                <a:gd name="T8" fmla="*/ 4 w 2788"/>
                <a:gd name="T9" fmla="*/ 54 h 2472"/>
                <a:gd name="T10" fmla="*/ 10 w 2788"/>
                <a:gd name="T11" fmla="*/ 62 h 2472"/>
                <a:gd name="T12" fmla="*/ 18 w 2788"/>
                <a:gd name="T13" fmla="*/ 69 h 2472"/>
                <a:gd name="T14" fmla="*/ 29 w 2788"/>
                <a:gd name="T15" fmla="*/ 74 h 2472"/>
                <a:gd name="T16" fmla="*/ 45 w 2788"/>
                <a:gd name="T17" fmla="*/ 77 h 2472"/>
                <a:gd name="T18" fmla="*/ 46 w 2788"/>
                <a:gd name="T19" fmla="*/ 77 h 2472"/>
                <a:gd name="T20" fmla="*/ 48 w 2788"/>
                <a:gd name="T21" fmla="*/ 77 h 2472"/>
                <a:gd name="T22" fmla="*/ 51 w 2788"/>
                <a:gd name="T23" fmla="*/ 77 h 2472"/>
                <a:gd name="T24" fmla="*/ 53 w 2788"/>
                <a:gd name="T25" fmla="*/ 76 h 2472"/>
                <a:gd name="T26" fmla="*/ 55 w 2788"/>
                <a:gd name="T27" fmla="*/ 76 h 2472"/>
                <a:gd name="T28" fmla="*/ 58 w 2788"/>
                <a:gd name="T29" fmla="*/ 75 h 2472"/>
                <a:gd name="T30" fmla="*/ 59 w 2788"/>
                <a:gd name="T31" fmla="*/ 74 h 2472"/>
                <a:gd name="T32" fmla="*/ 61 w 2788"/>
                <a:gd name="T33" fmla="*/ 73 h 2472"/>
                <a:gd name="T34" fmla="*/ 66 w 2788"/>
                <a:gd name="T35" fmla="*/ 70 h 2472"/>
                <a:gd name="T36" fmla="*/ 69 w 2788"/>
                <a:gd name="T37" fmla="*/ 66 h 2472"/>
                <a:gd name="T38" fmla="*/ 72 w 2788"/>
                <a:gd name="T39" fmla="*/ 61 h 2472"/>
                <a:gd name="T40" fmla="*/ 76 w 2788"/>
                <a:gd name="T41" fmla="*/ 57 h 2472"/>
                <a:gd name="T42" fmla="*/ 78 w 2788"/>
                <a:gd name="T43" fmla="*/ 53 h 2472"/>
                <a:gd name="T44" fmla="*/ 81 w 2788"/>
                <a:gd name="T45" fmla="*/ 48 h 2472"/>
                <a:gd name="T46" fmla="*/ 84 w 2788"/>
                <a:gd name="T47" fmla="*/ 43 h 2472"/>
                <a:gd name="T48" fmla="*/ 86 w 2788"/>
                <a:gd name="T49" fmla="*/ 39 h 2472"/>
                <a:gd name="T50" fmla="*/ 87 w 2788"/>
                <a:gd name="T51" fmla="*/ 36 h 2472"/>
                <a:gd name="T52" fmla="*/ 87 w 2788"/>
                <a:gd name="T53" fmla="*/ 30 h 2472"/>
                <a:gd name="T54" fmla="*/ 85 w 2788"/>
                <a:gd name="T55" fmla="*/ 26 h 2472"/>
                <a:gd name="T56" fmla="*/ 83 w 2788"/>
                <a:gd name="T57" fmla="*/ 20 h 2472"/>
                <a:gd name="T58" fmla="*/ 79 w 2788"/>
                <a:gd name="T59" fmla="*/ 15 h 2472"/>
                <a:gd name="T60" fmla="*/ 74 w 2788"/>
                <a:gd name="T61" fmla="*/ 11 h 2472"/>
                <a:gd name="T62" fmla="*/ 70 w 2788"/>
                <a:gd name="T63" fmla="*/ 6 h 2472"/>
                <a:gd name="T64" fmla="*/ 65 w 2788"/>
                <a:gd name="T65" fmla="*/ 3 h 2472"/>
                <a:gd name="T66" fmla="*/ 58 w 2788"/>
                <a:gd name="T67" fmla="*/ 1 h 2472"/>
                <a:gd name="T68" fmla="*/ 51 w 2788"/>
                <a:gd name="T69" fmla="*/ 1 h 2472"/>
                <a:gd name="T70" fmla="*/ 44 w 2788"/>
                <a:gd name="T71" fmla="*/ 0 h 2472"/>
                <a:gd name="T72" fmla="*/ 37 w 2788"/>
                <a:gd name="T73" fmla="*/ 1 h 2472"/>
                <a:gd name="T74" fmla="*/ 27 w 2788"/>
                <a:gd name="T75" fmla="*/ 1 h 2472"/>
                <a:gd name="T76" fmla="*/ 20 w 2788"/>
                <a:gd name="T77" fmla="*/ 2 h 2472"/>
                <a:gd name="T78" fmla="*/ 11 w 2788"/>
                <a:gd name="T79" fmla="*/ 5 h 2472"/>
                <a:gd name="T80" fmla="*/ 3 w 2788"/>
                <a:gd name="T81" fmla="*/ 9 h 247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788"/>
                <a:gd name="T124" fmla="*/ 0 h 2472"/>
                <a:gd name="T125" fmla="*/ 2788 w 2788"/>
                <a:gd name="T126" fmla="*/ 2472 h 247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788" h="2472">
                  <a:moveTo>
                    <a:pt x="78" y="277"/>
                  </a:moveTo>
                  <a:lnTo>
                    <a:pt x="20" y="730"/>
                  </a:lnTo>
                  <a:lnTo>
                    <a:pt x="0" y="1127"/>
                  </a:lnTo>
                  <a:lnTo>
                    <a:pt x="31" y="1467"/>
                  </a:lnTo>
                  <a:lnTo>
                    <a:pt x="128" y="1758"/>
                  </a:lnTo>
                  <a:lnTo>
                    <a:pt x="302" y="1998"/>
                  </a:lnTo>
                  <a:lnTo>
                    <a:pt x="572" y="2195"/>
                  </a:lnTo>
                  <a:lnTo>
                    <a:pt x="948" y="2352"/>
                  </a:lnTo>
                  <a:lnTo>
                    <a:pt x="1450" y="2472"/>
                  </a:lnTo>
                  <a:lnTo>
                    <a:pt x="1498" y="2469"/>
                  </a:lnTo>
                  <a:lnTo>
                    <a:pt x="1563" y="2460"/>
                  </a:lnTo>
                  <a:lnTo>
                    <a:pt x="1635" y="2443"/>
                  </a:lnTo>
                  <a:lnTo>
                    <a:pt x="1714" y="2427"/>
                  </a:lnTo>
                  <a:lnTo>
                    <a:pt x="1790" y="2404"/>
                  </a:lnTo>
                  <a:lnTo>
                    <a:pt x="1860" y="2380"/>
                  </a:lnTo>
                  <a:lnTo>
                    <a:pt x="1917" y="2352"/>
                  </a:lnTo>
                  <a:lnTo>
                    <a:pt x="1960" y="2325"/>
                  </a:lnTo>
                  <a:lnTo>
                    <a:pt x="2081" y="2220"/>
                  </a:lnTo>
                  <a:lnTo>
                    <a:pt x="2194" y="2107"/>
                  </a:lnTo>
                  <a:lnTo>
                    <a:pt x="2300" y="1983"/>
                  </a:lnTo>
                  <a:lnTo>
                    <a:pt x="2403" y="1850"/>
                  </a:lnTo>
                  <a:lnTo>
                    <a:pt x="2496" y="1706"/>
                  </a:lnTo>
                  <a:lnTo>
                    <a:pt x="2584" y="1557"/>
                  </a:lnTo>
                  <a:lnTo>
                    <a:pt x="2667" y="1399"/>
                  </a:lnTo>
                  <a:lnTo>
                    <a:pt x="2746" y="1235"/>
                  </a:lnTo>
                  <a:lnTo>
                    <a:pt x="2788" y="1126"/>
                  </a:lnTo>
                  <a:lnTo>
                    <a:pt x="2775" y="989"/>
                  </a:lnTo>
                  <a:lnTo>
                    <a:pt x="2718" y="834"/>
                  </a:lnTo>
                  <a:lnTo>
                    <a:pt x="2626" y="671"/>
                  </a:lnTo>
                  <a:lnTo>
                    <a:pt x="2502" y="507"/>
                  </a:lnTo>
                  <a:lnTo>
                    <a:pt x="2363" y="356"/>
                  </a:lnTo>
                  <a:lnTo>
                    <a:pt x="2210" y="223"/>
                  </a:lnTo>
                  <a:lnTo>
                    <a:pt x="2059" y="122"/>
                  </a:lnTo>
                  <a:lnTo>
                    <a:pt x="1874" y="63"/>
                  </a:lnTo>
                  <a:lnTo>
                    <a:pt x="1658" y="22"/>
                  </a:lnTo>
                  <a:lnTo>
                    <a:pt x="1415" y="0"/>
                  </a:lnTo>
                  <a:lnTo>
                    <a:pt x="1157" y="2"/>
                  </a:lnTo>
                  <a:lnTo>
                    <a:pt x="885" y="27"/>
                  </a:lnTo>
                  <a:lnTo>
                    <a:pt x="610" y="81"/>
                  </a:lnTo>
                  <a:lnTo>
                    <a:pt x="338" y="162"/>
                  </a:lnTo>
                  <a:lnTo>
                    <a:pt x="78" y="277"/>
                  </a:lnTo>
                  <a:close/>
                </a:path>
              </a:pathLst>
            </a:custGeom>
            <a:solidFill>
              <a:srgbClr val="CC965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9" name="Freeform 115"/>
            <p:cNvSpPr>
              <a:spLocks/>
            </p:cNvSpPr>
            <p:nvPr/>
          </p:nvSpPr>
          <p:spPr bwMode="auto">
            <a:xfrm>
              <a:off x="2168" y="1292"/>
              <a:ext cx="1376" cy="1207"/>
            </a:xfrm>
            <a:custGeom>
              <a:avLst/>
              <a:gdLst>
                <a:gd name="T0" fmla="*/ 3 w 2752"/>
                <a:gd name="T1" fmla="*/ 9 h 2413"/>
                <a:gd name="T2" fmla="*/ 1 w 2752"/>
                <a:gd name="T3" fmla="*/ 22 h 2413"/>
                <a:gd name="T4" fmla="*/ 0 w 2752"/>
                <a:gd name="T5" fmla="*/ 34 h 2413"/>
                <a:gd name="T6" fmla="*/ 1 w 2752"/>
                <a:gd name="T7" fmla="*/ 44 h 2413"/>
                <a:gd name="T8" fmla="*/ 3 w 2752"/>
                <a:gd name="T9" fmla="*/ 53 h 2413"/>
                <a:gd name="T10" fmla="*/ 10 w 2752"/>
                <a:gd name="T11" fmla="*/ 61 h 2413"/>
                <a:gd name="T12" fmla="*/ 18 w 2752"/>
                <a:gd name="T13" fmla="*/ 67 h 2413"/>
                <a:gd name="T14" fmla="*/ 28 w 2752"/>
                <a:gd name="T15" fmla="*/ 72 h 2413"/>
                <a:gd name="T16" fmla="*/ 44 w 2752"/>
                <a:gd name="T17" fmla="*/ 76 h 2413"/>
                <a:gd name="T18" fmla="*/ 45 w 2752"/>
                <a:gd name="T19" fmla="*/ 76 h 2413"/>
                <a:gd name="T20" fmla="*/ 48 w 2752"/>
                <a:gd name="T21" fmla="*/ 76 h 2413"/>
                <a:gd name="T22" fmla="*/ 50 w 2752"/>
                <a:gd name="T23" fmla="*/ 75 h 2413"/>
                <a:gd name="T24" fmla="*/ 53 w 2752"/>
                <a:gd name="T25" fmla="*/ 75 h 2413"/>
                <a:gd name="T26" fmla="*/ 55 w 2752"/>
                <a:gd name="T27" fmla="*/ 74 h 2413"/>
                <a:gd name="T28" fmla="*/ 57 w 2752"/>
                <a:gd name="T29" fmla="*/ 73 h 2413"/>
                <a:gd name="T30" fmla="*/ 59 w 2752"/>
                <a:gd name="T31" fmla="*/ 73 h 2413"/>
                <a:gd name="T32" fmla="*/ 60 w 2752"/>
                <a:gd name="T33" fmla="*/ 72 h 2413"/>
                <a:gd name="T34" fmla="*/ 65 w 2752"/>
                <a:gd name="T35" fmla="*/ 69 h 2413"/>
                <a:gd name="T36" fmla="*/ 69 w 2752"/>
                <a:gd name="T37" fmla="*/ 65 h 2413"/>
                <a:gd name="T38" fmla="*/ 72 w 2752"/>
                <a:gd name="T39" fmla="*/ 62 h 2413"/>
                <a:gd name="T40" fmla="*/ 75 w 2752"/>
                <a:gd name="T41" fmla="*/ 58 h 2413"/>
                <a:gd name="T42" fmla="*/ 78 w 2752"/>
                <a:gd name="T43" fmla="*/ 53 h 2413"/>
                <a:gd name="T44" fmla="*/ 80 w 2752"/>
                <a:gd name="T45" fmla="*/ 49 h 2413"/>
                <a:gd name="T46" fmla="*/ 83 w 2752"/>
                <a:gd name="T47" fmla="*/ 44 h 2413"/>
                <a:gd name="T48" fmla="*/ 85 w 2752"/>
                <a:gd name="T49" fmla="*/ 39 h 2413"/>
                <a:gd name="T50" fmla="*/ 86 w 2752"/>
                <a:gd name="T51" fmla="*/ 36 h 2413"/>
                <a:gd name="T52" fmla="*/ 86 w 2752"/>
                <a:gd name="T53" fmla="*/ 32 h 2413"/>
                <a:gd name="T54" fmla="*/ 84 w 2752"/>
                <a:gd name="T55" fmla="*/ 27 h 2413"/>
                <a:gd name="T56" fmla="*/ 81 w 2752"/>
                <a:gd name="T57" fmla="*/ 22 h 2413"/>
                <a:gd name="T58" fmla="*/ 78 w 2752"/>
                <a:gd name="T59" fmla="*/ 16 h 2413"/>
                <a:gd name="T60" fmla="*/ 73 w 2752"/>
                <a:gd name="T61" fmla="*/ 12 h 2413"/>
                <a:gd name="T62" fmla="*/ 68 w 2752"/>
                <a:gd name="T63" fmla="*/ 8 h 2413"/>
                <a:gd name="T64" fmla="*/ 63 w 2752"/>
                <a:gd name="T65" fmla="*/ 4 h 2413"/>
                <a:gd name="T66" fmla="*/ 57 w 2752"/>
                <a:gd name="T67" fmla="*/ 3 h 2413"/>
                <a:gd name="T68" fmla="*/ 50 w 2752"/>
                <a:gd name="T69" fmla="*/ 1 h 2413"/>
                <a:gd name="T70" fmla="*/ 43 w 2752"/>
                <a:gd name="T71" fmla="*/ 0 h 2413"/>
                <a:gd name="T72" fmla="*/ 36 w 2752"/>
                <a:gd name="T73" fmla="*/ 0 h 2413"/>
                <a:gd name="T74" fmla="*/ 27 w 2752"/>
                <a:gd name="T75" fmla="*/ 1 h 2413"/>
                <a:gd name="T76" fmla="*/ 19 w 2752"/>
                <a:gd name="T77" fmla="*/ 3 h 2413"/>
                <a:gd name="T78" fmla="*/ 11 w 2752"/>
                <a:gd name="T79" fmla="*/ 5 h 2413"/>
                <a:gd name="T80" fmla="*/ 3 w 2752"/>
                <a:gd name="T81" fmla="*/ 9 h 241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752"/>
                <a:gd name="T124" fmla="*/ 0 h 2413"/>
                <a:gd name="T125" fmla="*/ 2752 w 2752"/>
                <a:gd name="T126" fmla="*/ 2413 h 241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752" h="2413">
                  <a:moveTo>
                    <a:pt x="72" y="270"/>
                  </a:moveTo>
                  <a:lnTo>
                    <a:pt x="18" y="696"/>
                  </a:lnTo>
                  <a:lnTo>
                    <a:pt x="0" y="1074"/>
                  </a:lnTo>
                  <a:lnTo>
                    <a:pt x="29" y="1405"/>
                  </a:lnTo>
                  <a:lnTo>
                    <a:pt x="122" y="1692"/>
                  </a:lnTo>
                  <a:lnTo>
                    <a:pt x="290" y="1931"/>
                  </a:lnTo>
                  <a:lnTo>
                    <a:pt x="554" y="2133"/>
                  </a:lnTo>
                  <a:lnTo>
                    <a:pt x="925" y="2291"/>
                  </a:lnTo>
                  <a:lnTo>
                    <a:pt x="1419" y="2413"/>
                  </a:lnTo>
                  <a:lnTo>
                    <a:pt x="1469" y="2410"/>
                  </a:lnTo>
                  <a:lnTo>
                    <a:pt x="1536" y="2402"/>
                  </a:lnTo>
                  <a:lnTo>
                    <a:pt x="1613" y="2392"/>
                  </a:lnTo>
                  <a:lnTo>
                    <a:pt x="1696" y="2377"/>
                  </a:lnTo>
                  <a:lnTo>
                    <a:pt x="1773" y="2358"/>
                  </a:lnTo>
                  <a:lnTo>
                    <a:pt x="1847" y="2336"/>
                  </a:lnTo>
                  <a:lnTo>
                    <a:pt x="1908" y="2309"/>
                  </a:lnTo>
                  <a:lnTo>
                    <a:pt x="1951" y="2280"/>
                  </a:lnTo>
                  <a:lnTo>
                    <a:pt x="2072" y="2178"/>
                  </a:lnTo>
                  <a:lnTo>
                    <a:pt x="2183" y="2070"/>
                  </a:lnTo>
                  <a:lnTo>
                    <a:pt x="2284" y="1953"/>
                  </a:lnTo>
                  <a:lnTo>
                    <a:pt x="2381" y="1829"/>
                  </a:lnTo>
                  <a:lnTo>
                    <a:pt x="2469" y="1694"/>
                  </a:lnTo>
                  <a:lnTo>
                    <a:pt x="2554" y="1552"/>
                  </a:lnTo>
                  <a:lnTo>
                    <a:pt x="2633" y="1401"/>
                  </a:lnTo>
                  <a:lnTo>
                    <a:pt x="2710" y="1239"/>
                  </a:lnTo>
                  <a:lnTo>
                    <a:pt x="2752" y="1130"/>
                  </a:lnTo>
                  <a:lnTo>
                    <a:pt x="2739" y="993"/>
                  </a:lnTo>
                  <a:lnTo>
                    <a:pt x="2682" y="838"/>
                  </a:lnTo>
                  <a:lnTo>
                    <a:pt x="2590" y="675"/>
                  </a:lnTo>
                  <a:lnTo>
                    <a:pt x="2466" y="511"/>
                  </a:lnTo>
                  <a:lnTo>
                    <a:pt x="2327" y="360"/>
                  </a:lnTo>
                  <a:lnTo>
                    <a:pt x="2174" y="227"/>
                  </a:lnTo>
                  <a:lnTo>
                    <a:pt x="2023" y="126"/>
                  </a:lnTo>
                  <a:lnTo>
                    <a:pt x="1838" y="65"/>
                  </a:lnTo>
                  <a:lnTo>
                    <a:pt x="1626" y="24"/>
                  </a:lnTo>
                  <a:lnTo>
                    <a:pt x="1388" y="0"/>
                  </a:lnTo>
                  <a:lnTo>
                    <a:pt x="1137" y="0"/>
                  </a:lnTo>
                  <a:lnTo>
                    <a:pt x="871" y="24"/>
                  </a:lnTo>
                  <a:lnTo>
                    <a:pt x="599" y="76"/>
                  </a:lnTo>
                  <a:lnTo>
                    <a:pt x="331" y="157"/>
                  </a:lnTo>
                  <a:lnTo>
                    <a:pt x="72" y="270"/>
                  </a:lnTo>
                  <a:close/>
                </a:path>
              </a:pathLst>
            </a:custGeom>
            <a:solidFill>
              <a:srgbClr val="D19E6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50" name="Freeform 116"/>
            <p:cNvSpPr>
              <a:spLocks/>
            </p:cNvSpPr>
            <p:nvPr/>
          </p:nvSpPr>
          <p:spPr bwMode="auto">
            <a:xfrm>
              <a:off x="2187" y="1290"/>
              <a:ext cx="1357" cy="1178"/>
            </a:xfrm>
            <a:custGeom>
              <a:avLst/>
              <a:gdLst>
                <a:gd name="T0" fmla="*/ 1 w 2714"/>
                <a:gd name="T1" fmla="*/ 9 h 2355"/>
                <a:gd name="T2" fmla="*/ 1 w 2714"/>
                <a:gd name="T3" fmla="*/ 21 h 2355"/>
                <a:gd name="T4" fmla="*/ 0 w 2714"/>
                <a:gd name="T5" fmla="*/ 32 h 2355"/>
                <a:gd name="T6" fmla="*/ 1 w 2714"/>
                <a:gd name="T7" fmla="*/ 42 h 2355"/>
                <a:gd name="T8" fmla="*/ 3 w 2714"/>
                <a:gd name="T9" fmla="*/ 51 h 2355"/>
                <a:gd name="T10" fmla="*/ 9 w 2714"/>
                <a:gd name="T11" fmla="*/ 59 h 2355"/>
                <a:gd name="T12" fmla="*/ 17 w 2714"/>
                <a:gd name="T13" fmla="*/ 65 h 2355"/>
                <a:gd name="T14" fmla="*/ 28 w 2714"/>
                <a:gd name="T15" fmla="*/ 70 h 2355"/>
                <a:gd name="T16" fmla="*/ 43 w 2714"/>
                <a:gd name="T17" fmla="*/ 74 h 2355"/>
                <a:gd name="T18" fmla="*/ 44 w 2714"/>
                <a:gd name="T19" fmla="*/ 74 h 2355"/>
                <a:gd name="T20" fmla="*/ 47 w 2714"/>
                <a:gd name="T21" fmla="*/ 74 h 2355"/>
                <a:gd name="T22" fmla="*/ 49 w 2714"/>
                <a:gd name="T23" fmla="*/ 73 h 2355"/>
                <a:gd name="T24" fmla="*/ 52 w 2714"/>
                <a:gd name="T25" fmla="*/ 73 h 2355"/>
                <a:gd name="T26" fmla="*/ 54 w 2714"/>
                <a:gd name="T27" fmla="*/ 73 h 2355"/>
                <a:gd name="T28" fmla="*/ 57 w 2714"/>
                <a:gd name="T29" fmla="*/ 72 h 2355"/>
                <a:gd name="T30" fmla="*/ 59 w 2714"/>
                <a:gd name="T31" fmla="*/ 71 h 2355"/>
                <a:gd name="T32" fmla="*/ 60 w 2714"/>
                <a:gd name="T33" fmla="*/ 70 h 2355"/>
                <a:gd name="T34" fmla="*/ 65 w 2714"/>
                <a:gd name="T35" fmla="*/ 67 h 2355"/>
                <a:gd name="T36" fmla="*/ 68 w 2714"/>
                <a:gd name="T37" fmla="*/ 64 h 2355"/>
                <a:gd name="T38" fmla="*/ 71 w 2714"/>
                <a:gd name="T39" fmla="*/ 61 h 2355"/>
                <a:gd name="T40" fmla="*/ 74 w 2714"/>
                <a:gd name="T41" fmla="*/ 57 h 2355"/>
                <a:gd name="T42" fmla="*/ 77 w 2714"/>
                <a:gd name="T43" fmla="*/ 53 h 2355"/>
                <a:gd name="T44" fmla="*/ 79 w 2714"/>
                <a:gd name="T45" fmla="*/ 49 h 2355"/>
                <a:gd name="T46" fmla="*/ 82 w 2714"/>
                <a:gd name="T47" fmla="*/ 44 h 2355"/>
                <a:gd name="T48" fmla="*/ 84 w 2714"/>
                <a:gd name="T49" fmla="*/ 39 h 2355"/>
                <a:gd name="T50" fmla="*/ 85 w 2714"/>
                <a:gd name="T51" fmla="*/ 36 h 2355"/>
                <a:gd name="T52" fmla="*/ 85 w 2714"/>
                <a:gd name="T53" fmla="*/ 32 h 2355"/>
                <a:gd name="T54" fmla="*/ 83 w 2714"/>
                <a:gd name="T55" fmla="*/ 27 h 2355"/>
                <a:gd name="T56" fmla="*/ 80 w 2714"/>
                <a:gd name="T57" fmla="*/ 22 h 2355"/>
                <a:gd name="T58" fmla="*/ 76 w 2714"/>
                <a:gd name="T59" fmla="*/ 17 h 2355"/>
                <a:gd name="T60" fmla="*/ 72 w 2714"/>
                <a:gd name="T61" fmla="*/ 12 h 2355"/>
                <a:gd name="T62" fmla="*/ 67 w 2714"/>
                <a:gd name="T63" fmla="*/ 8 h 2355"/>
                <a:gd name="T64" fmla="*/ 62 w 2714"/>
                <a:gd name="T65" fmla="*/ 5 h 2355"/>
                <a:gd name="T66" fmla="*/ 56 w 2714"/>
                <a:gd name="T67" fmla="*/ 3 h 2355"/>
                <a:gd name="T68" fmla="*/ 49 w 2714"/>
                <a:gd name="T69" fmla="*/ 1 h 2355"/>
                <a:gd name="T70" fmla="*/ 42 w 2714"/>
                <a:gd name="T71" fmla="*/ 1 h 2355"/>
                <a:gd name="T72" fmla="*/ 35 w 2714"/>
                <a:gd name="T73" fmla="*/ 0 h 2355"/>
                <a:gd name="T74" fmla="*/ 26 w 2714"/>
                <a:gd name="T75" fmla="*/ 1 h 2355"/>
                <a:gd name="T76" fmla="*/ 19 w 2714"/>
                <a:gd name="T77" fmla="*/ 3 h 2355"/>
                <a:gd name="T78" fmla="*/ 10 w 2714"/>
                <a:gd name="T79" fmla="*/ 5 h 2355"/>
                <a:gd name="T80" fmla="*/ 1 w 2714"/>
                <a:gd name="T81" fmla="*/ 9 h 235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714"/>
                <a:gd name="T124" fmla="*/ 0 h 2355"/>
                <a:gd name="T125" fmla="*/ 2714 w 2714"/>
                <a:gd name="T126" fmla="*/ 2355 h 235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714" h="2355">
                  <a:moveTo>
                    <a:pt x="63" y="261"/>
                  </a:moveTo>
                  <a:lnTo>
                    <a:pt x="16" y="660"/>
                  </a:lnTo>
                  <a:lnTo>
                    <a:pt x="0" y="1021"/>
                  </a:lnTo>
                  <a:lnTo>
                    <a:pt x="27" y="1341"/>
                  </a:lnTo>
                  <a:lnTo>
                    <a:pt x="115" y="1625"/>
                  </a:lnTo>
                  <a:lnTo>
                    <a:pt x="277" y="1866"/>
                  </a:lnTo>
                  <a:lnTo>
                    <a:pt x="534" y="2069"/>
                  </a:lnTo>
                  <a:lnTo>
                    <a:pt x="897" y="2231"/>
                  </a:lnTo>
                  <a:lnTo>
                    <a:pt x="1386" y="2355"/>
                  </a:lnTo>
                  <a:lnTo>
                    <a:pt x="1437" y="2352"/>
                  </a:lnTo>
                  <a:lnTo>
                    <a:pt x="1507" y="2346"/>
                  </a:lnTo>
                  <a:lnTo>
                    <a:pt x="1588" y="2335"/>
                  </a:lnTo>
                  <a:lnTo>
                    <a:pt x="1674" y="2325"/>
                  </a:lnTo>
                  <a:lnTo>
                    <a:pt x="1757" y="2308"/>
                  </a:lnTo>
                  <a:lnTo>
                    <a:pt x="1834" y="2289"/>
                  </a:lnTo>
                  <a:lnTo>
                    <a:pt x="1897" y="2263"/>
                  </a:lnTo>
                  <a:lnTo>
                    <a:pt x="1942" y="2236"/>
                  </a:lnTo>
                  <a:lnTo>
                    <a:pt x="2061" y="2136"/>
                  </a:lnTo>
                  <a:lnTo>
                    <a:pt x="2169" y="2033"/>
                  </a:lnTo>
                  <a:lnTo>
                    <a:pt x="2266" y="1924"/>
                  </a:lnTo>
                  <a:lnTo>
                    <a:pt x="2358" y="1809"/>
                  </a:lnTo>
                  <a:lnTo>
                    <a:pt x="2440" y="1683"/>
                  </a:lnTo>
                  <a:lnTo>
                    <a:pt x="2519" y="1548"/>
                  </a:lnTo>
                  <a:lnTo>
                    <a:pt x="2595" y="1400"/>
                  </a:lnTo>
                  <a:lnTo>
                    <a:pt x="2672" y="1242"/>
                  </a:lnTo>
                  <a:lnTo>
                    <a:pt x="2714" y="1133"/>
                  </a:lnTo>
                  <a:lnTo>
                    <a:pt x="2701" y="996"/>
                  </a:lnTo>
                  <a:lnTo>
                    <a:pt x="2644" y="841"/>
                  </a:lnTo>
                  <a:lnTo>
                    <a:pt x="2552" y="678"/>
                  </a:lnTo>
                  <a:lnTo>
                    <a:pt x="2428" y="514"/>
                  </a:lnTo>
                  <a:lnTo>
                    <a:pt x="2289" y="363"/>
                  </a:lnTo>
                  <a:lnTo>
                    <a:pt x="2136" y="230"/>
                  </a:lnTo>
                  <a:lnTo>
                    <a:pt x="1985" y="129"/>
                  </a:lnTo>
                  <a:lnTo>
                    <a:pt x="1802" y="68"/>
                  </a:lnTo>
                  <a:lnTo>
                    <a:pt x="1593" y="25"/>
                  </a:lnTo>
                  <a:lnTo>
                    <a:pt x="1361" y="2"/>
                  </a:lnTo>
                  <a:lnTo>
                    <a:pt x="1113" y="0"/>
                  </a:lnTo>
                  <a:lnTo>
                    <a:pt x="852" y="21"/>
                  </a:lnTo>
                  <a:lnTo>
                    <a:pt x="586" y="70"/>
                  </a:lnTo>
                  <a:lnTo>
                    <a:pt x="320" y="149"/>
                  </a:lnTo>
                  <a:lnTo>
                    <a:pt x="63" y="261"/>
                  </a:lnTo>
                  <a:close/>
                </a:path>
              </a:pathLst>
            </a:custGeom>
            <a:solidFill>
              <a:srgbClr val="D4A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51" name="Freeform 117"/>
            <p:cNvSpPr>
              <a:spLocks/>
            </p:cNvSpPr>
            <p:nvPr/>
          </p:nvSpPr>
          <p:spPr bwMode="auto">
            <a:xfrm>
              <a:off x="2205" y="1287"/>
              <a:ext cx="1339" cy="1150"/>
            </a:xfrm>
            <a:custGeom>
              <a:avLst/>
              <a:gdLst>
                <a:gd name="T0" fmla="*/ 1 w 2678"/>
                <a:gd name="T1" fmla="*/ 8 h 2301"/>
                <a:gd name="T2" fmla="*/ 1 w 2678"/>
                <a:gd name="T3" fmla="*/ 19 h 2301"/>
                <a:gd name="T4" fmla="*/ 0 w 2678"/>
                <a:gd name="T5" fmla="*/ 30 h 2301"/>
                <a:gd name="T6" fmla="*/ 1 w 2678"/>
                <a:gd name="T7" fmla="*/ 40 h 2301"/>
                <a:gd name="T8" fmla="*/ 3 w 2678"/>
                <a:gd name="T9" fmla="*/ 48 h 2301"/>
                <a:gd name="T10" fmla="*/ 9 w 2678"/>
                <a:gd name="T11" fmla="*/ 56 h 2301"/>
                <a:gd name="T12" fmla="*/ 17 w 2678"/>
                <a:gd name="T13" fmla="*/ 62 h 2301"/>
                <a:gd name="T14" fmla="*/ 27 w 2678"/>
                <a:gd name="T15" fmla="*/ 67 h 2301"/>
                <a:gd name="T16" fmla="*/ 42 w 2678"/>
                <a:gd name="T17" fmla="*/ 71 h 2301"/>
                <a:gd name="T18" fmla="*/ 44 w 2678"/>
                <a:gd name="T19" fmla="*/ 71 h 2301"/>
                <a:gd name="T20" fmla="*/ 46 w 2678"/>
                <a:gd name="T21" fmla="*/ 71 h 2301"/>
                <a:gd name="T22" fmla="*/ 48 w 2678"/>
                <a:gd name="T23" fmla="*/ 71 h 2301"/>
                <a:gd name="T24" fmla="*/ 51 w 2678"/>
                <a:gd name="T25" fmla="*/ 71 h 2301"/>
                <a:gd name="T26" fmla="*/ 54 w 2678"/>
                <a:gd name="T27" fmla="*/ 70 h 2301"/>
                <a:gd name="T28" fmla="*/ 56 w 2678"/>
                <a:gd name="T29" fmla="*/ 70 h 2301"/>
                <a:gd name="T30" fmla="*/ 58 w 2678"/>
                <a:gd name="T31" fmla="*/ 69 h 2301"/>
                <a:gd name="T32" fmla="*/ 60 w 2678"/>
                <a:gd name="T33" fmla="*/ 68 h 2301"/>
                <a:gd name="T34" fmla="*/ 65 w 2678"/>
                <a:gd name="T35" fmla="*/ 65 h 2301"/>
                <a:gd name="T36" fmla="*/ 68 w 2678"/>
                <a:gd name="T37" fmla="*/ 62 h 2301"/>
                <a:gd name="T38" fmla="*/ 71 w 2678"/>
                <a:gd name="T39" fmla="*/ 59 h 2301"/>
                <a:gd name="T40" fmla="*/ 73 w 2678"/>
                <a:gd name="T41" fmla="*/ 56 h 2301"/>
                <a:gd name="T42" fmla="*/ 76 w 2678"/>
                <a:gd name="T43" fmla="*/ 52 h 2301"/>
                <a:gd name="T44" fmla="*/ 78 w 2678"/>
                <a:gd name="T45" fmla="*/ 48 h 2301"/>
                <a:gd name="T46" fmla="*/ 81 w 2678"/>
                <a:gd name="T47" fmla="*/ 43 h 2301"/>
                <a:gd name="T48" fmla="*/ 83 w 2678"/>
                <a:gd name="T49" fmla="*/ 39 h 2301"/>
                <a:gd name="T50" fmla="*/ 84 w 2678"/>
                <a:gd name="T51" fmla="*/ 35 h 2301"/>
                <a:gd name="T52" fmla="*/ 84 w 2678"/>
                <a:gd name="T53" fmla="*/ 31 h 2301"/>
                <a:gd name="T54" fmla="*/ 82 w 2678"/>
                <a:gd name="T55" fmla="*/ 26 h 2301"/>
                <a:gd name="T56" fmla="*/ 79 w 2678"/>
                <a:gd name="T57" fmla="*/ 21 h 2301"/>
                <a:gd name="T58" fmla="*/ 75 w 2678"/>
                <a:gd name="T59" fmla="*/ 16 h 2301"/>
                <a:gd name="T60" fmla="*/ 71 w 2678"/>
                <a:gd name="T61" fmla="*/ 11 h 2301"/>
                <a:gd name="T62" fmla="*/ 66 w 2678"/>
                <a:gd name="T63" fmla="*/ 7 h 2301"/>
                <a:gd name="T64" fmla="*/ 60 w 2678"/>
                <a:gd name="T65" fmla="*/ 4 h 2301"/>
                <a:gd name="T66" fmla="*/ 55 w 2678"/>
                <a:gd name="T67" fmla="*/ 2 h 2301"/>
                <a:gd name="T68" fmla="*/ 48 w 2678"/>
                <a:gd name="T69" fmla="*/ 0 h 2301"/>
                <a:gd name="T70" fmla="*/ 42 w 2678"/>
                <a:gd name="T71" fmla="*/ 0 h 2301"/>
                <a:gd name="T72" fmla="*/ 35 w 2678"/>
                <a:gd name="T73" fmla="*/ 0 h 2301"/>
                <a:gd name="T74" fmla="*/ 26 w 2678"/>
                <a:gd name="T75" fmla="*/ 0 h 2301"/>
                <a:gd name="T76" fmla="*/ 18 w 2678"/>
                <a:gd name="T77" fmla="*/ 2 h 2301"/>
                <a:gd name="T78" fmla="*/ 10 w 2678"/>
                <a:gd name="T79" fmla="*/ 4 h 2301"/>
                <a:gd name="T80" fmla="*/ 1 w 2678"/>
                <a:gd name="T81" fmla="*/ 8 h 230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678"/>
                <a:gd name="T124" fmla="*/ 0 h 2301"/>
                <a:gd name="T125" fmla="*/ 2678 w 2678"/>
                <a:gd name="T126" fmla="*/ 2301 h 230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678" h="2301">
                  <a:moveTo>
                    <a:pt x="56" y="257"/>
                  </a:moveTo>
                  <a:lnTo>
                    <a:pt x="14" y="627"/>
                  </a:lnTo>
                  <a:lnTo>
                    <a:pt x="0" y="971"/>
                  </a:lnTo>
                  <a:lnTo>
                    <a:pt x="23" y="1282"/>
                  </a:lnTo>
                  <a:lnTo>
                    <a:pt x="108" y="1560"/>
                  </a:lnTo>
                  <a:lnTo>
                    <a:pt x="264" y="1803"/>
                  </a:lnTo>
                  <a:lnTo>
                    <a:pt x="514" y="2008"/>
                  </a:lnTo>
                  <a:lnTo>
                    <a:pt x="870" y="2175"/>
                  </a:lnTo>
                  <a:lnTo>
                    <a:pt x="1356" y="2301"/>
                  </a:lnTo>
                  <a:lnTo>
                    <a:pt x="1408" y="2299"/>
                  </a:lnTo>
                  <a:lnTo>
                    <a:pt x="1480" y="2294"/>
                  </a:lnTo>
                  <a:lnTo>
                    <a:pt x="1563" y="2287"/>
                  </a:lnTo>
                  <a:lnTo>
                    <a:pt x="1654" y="2278"/>
                  </a:lnTo>
                  <a:lnTo>
                    <a:pt x="1741" y="2263"/>
                  </a:lnTo>
                  <a:lnTo>
                    <a:pt x="1822" y="2245"/>
                  </a:lnTo>
                  <a:lnTo>
                    <a:pt x="1886" y="2224"/>
                  </a:lnTo>
                  <a:lnTo>
                    <a:pt x="1931" y="2197"/>
                  </a:lnTo>
                  <a:lnTo>
                    <a:pt x="2050" y="2098"/>
                  </a:lnTo>
                  <a:lnTo>
                    <a:pt x="2154" y="2001"/>
                  </a:lnTo>
                  <a:lnTo>
                    <a:pt x="2248" y="1898"/>
                  </a:lnTo>
                  <a:lnTo>
                    <a:pt x="2334" y="1792"/>
                  </a:lnTo>
                  <a:lnTo>
                    <a:pt x="2411" y="1675"/>
                  </a:lnTo>
                  <a:lnTo>
                    <a:pt x="2487" y="1548"/>
                  </a:lnTo>
                  <a:lnTo>
                    <a:pt x="2561" y="1406"/>
                  </a:lnTo>
                  <a:lnTo>
                    <a:pt x="2636" y="1249"/>
                  </a:lnTo>
                  <a:lnTo>
                    <a:pt x="2678" y="1140"/>
                  </a:lnTo>
                  <a:lnTo>
                    <a:pt x="2665" y="1003"/>
                  </a:lnTo>
                  <a:lnTo>
                    <a:pt x="2608" y="848"/>
                  </a:lnTo>
                  <a:lnTo>
                    <a:pt x="2516" y="685"/>
                  </a:lnTo>
                  <a:lnTo>
                    <a:pt x="2392" y="521"/>
                  </a:lnTo>
                  <a:lnTo>
                    <a:pt x="2253" y="370"/>
                  </a:lnTo>
                  <a:lnTo>
                    <a:pt x="2100" y="237"/>
                  </a:lnTo>
                  <a:lnTo>
                    <a:pt x="1949" y="136"/>
                  </a:lnTo>
                  <a:lnTo>
                    <a:pt x="1768" y="75"/>
                  </a:lnTo>
                  <a:lnTo>
                    <a:pt x="1563" y="30"/>
                  </a:lnTo>
                  <a:lnTo>
                    <a:pt x="1334" y="3"/>
                  </a:lnTo>
                  <a:lnTo>
                    <a:pt x="1091" y="0"/>
                  </a:lnTo>
                  <a:lnTo>
                    <a:pt x="836" y="18"/>
                  </a:lnTo>
                  <a:lnTo>
                    <a:pt x="575" y="66"/>
                  </a:lnTo>
                  <a:lnTo>
                    <a:pt x="313" y="144"/>
                  </a:lnTo>
                  <a:lnTo>
                    <a:pt x="56" y="257"/>
                  </a:lnTo>
                  <a:close/>
                </a:path>
              </a:pathLst>
            </a:custGeom>
            <a:solidFill>
              <a:srgbClr val="D9AB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52" name="Freeform 118"/>
            <p:cNvSpPr>
              <a:spLocks/>
            </p:cNvSpPr>
            <p:nvPr/>
          </p:nvSpPr>
          <p:spPr bwMode="auto">
            <a:xfrm>
              <a:off x="2224" y="1284"/>
              <a:ext cx="1320" cy="1123"/>
            </a:xfrm>
            <a:custGeom>
              <a:avLst/>
              <a:gdLst>
                <a:gd name="T0" fmla="*/ 1 w 2640"/>
                <a:gd name="T1" fmla="*/ 7 h 2246"/>
                <a:gd name="T2" fmla="*/ 1 w 2640"/>
                <a:gd name="T3" fmla="*/ 18 h 2246"/>
                <a:gd name="T4" fmla="*/ 0 w 2640"/>
                <a:gd name="T5" fmla="*/ 28 h 2246"/>
                <a:gd name="T6" fmla="*/ 1 w 2640"/>
                <a:gd name="T7" fmla="*/ 38 h 2246"/>
                <a:gd name="T8" fmla="*/ 3 w 2640"/>
                <a:gd name="T9" fmla="*/ 46 h 2246"/>
                <a:gd name="T10" fmla="*/ 7 w 2640"/>
                <a:gd name="T11" fmla="*/ 54 h 2246"/>
                <a:gd name="T12" fmla="*/ 15 w 2640"/>
                <a:gd name="T13" fmla="*/ 60 h 2246"/>
                <a:gd name="T14" fmla="*/ 26 w 2640"/>
                <a:gd name="T15" fmla="*/ 67 h 2246"/>
                <a:gd name="T16" fmla="*/ 41 w 2640"/>
                <a:gd name="T17" fmla="*/ 70 h 2246"/>
                <a:gd name="T18" fmla="*/ 43 w 2640"/>
                <a:gd name="T19" fmla="*/ 70 h 2246"/>
                <a:gd name="T20" fmla="*/ 45 w 2640"/>
                <a:gd name="T21" fmla="*/ 70 h 2246"/>
                <a:gd name="T22" fmla="*/ 48 w 2640"/>
                <a:gd name="T23" fmla="*/ 70 h 2246"/>
                <a:gd name="T24" fmla="*/ 51 w 2640"/>
                <a:gd name="T25" fmla="*/ 70 h 2246"/>
                <a:gd name="T26" fmla="*/ 53 w 2640"/>
                <a:gd name="T27" fmla="*/ 70 h 2246"/>
                <a:gd name="T28" fmla="*/ 56 w 2640"/>
                <a:gd name="T29" fmla="*/ 69 h 2246"/>
                <a:gd name="T30" fmla="*/ 58 w 2640"/>
                <a:gd name="T31" fmla="*/ 69 h 2246"/>
                <a:gd name="T32" fmla="*/ 60 w 2640"/>
                <a:gd name="T33" fmla="*/ 68 h 2246"/>
                <a:gd name="T34" fmla="*/ 63 w 2640"/>
                <a:gd name="T35" fmla="*/ 65 h 2246"/>
                <a:gd name="T36" fmla="*/ 67 w 2640"/>
                <a:gd name="T37" fmla="*/ 61 h 2246"/>
                <a:gd name="T38" fmla="*/ 70 w 2640"/>
                <a:gd name="T39" fmla="*/ 58 h 2246"/>
                <a:gd name="T40" fmla="*/ 73 w 2640"/>
                <a:gd name="T41" fmla="*/ 55 h 2246"/>
                <a:gd name="T42" fmla="*/ 75 w 2640"/>
                <a:gd name="T43" fmla="*/ 52 h 2246"/>
                <a:gd name="T44" fmla="*/ 77 w 2640"/>
                <a:gd name="T45" fmla="*/ 48 h 2246"/>
                <a:gd name="T46" fmla="*/ 79 w 2640"/>
                <a:gd name="T47" fmla="*/ 44 h 2246"/>
                <a:gd name="T48" fmla="*/ 82 w 2640"/>
                <a:gd name="T49" fmla="*/ 39 h 2246"/>
                <a:gd name="T50" fmla="*/ 83 w 2640"/>
                <a:gd name="T51" fmla="*/ 35 h 2246"/>
                <a:gd name="T52" fmla="*/ 83 w 2640"/>
                <a:gd name="T53" fmla="*/ 31 h 2246"/>
                <a:gd name="T54" fmla="*/ 81 w 2640"/>
                <a:gd name="T55" fmla="*/ 26 h 2246"/>
                <a:gd name="T56" fmla="*/ 78 w 2640"/>
                <a:gd name="T57" fmla="*/ 21 h 2246"/>
                <a:gd name="T58" fmla="*/ 74 w 2640"/>
                <a:gd name="T59" fmla="*/ 17 h 2246"/>
                <a:gd name="T60" fmla="*/ 70 w 2640"/>
                <a:gd name="T61" fmla="*/ 11 h 2246"/>
                <a:gd name="T62" fmla="*/ 65 w 2640"/>
                <a:gd name="T63" fmla="*/ 7 h 2246"/>
                <a:gd name="T64" fmla="*/ 59 w 2640"/>
                <a:gd name="T65" fmla="*/ 4 h 2246"/>
                <a:gd name="T66" fmla="*/ 54 w 2640"/>
                <a:gd name="T67" fmla="*/ 2 h 2246"/>
                <a:gd name="T68" fmla="*/ 47 w 2640"/>
                <a:gd name="T69" fmla="*/ 1 h 2246"/>
                <a:gd name="T70" fmla="*/ 41 w 2640"/>
                <a:gd name="T71" fmla="*/ 1 h 2246"/>
                <a:gd name="T72" fmla="*/ 34 w 2640"/>
                <a:gd name="T73" fmla="*/ 0 h 2246"/>
                <a:gd name="T74" fmla="*/ 25 w 2640"/>
                <a:gd name="T75" fmla="*/ 1 h 2246"/>
                <a:gd name="T76" fmla="*/ 18 w 2640"/>
                <a:gd name="T77" fmla="*/ 1 h 2246"/>
                <a:gd name="T78" fmla="*/ 10 w 2640"/>
                <a:gd name="T79" fmla="*/ 4 h 2246"/>
                <a:gd name="T80" fmla="*/ 1 w 2640"/>
                <a:gd name="T81" fmla="*/ 7 h 224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640"/>
                <a:gd name="T124" fmla="*/ 0 h 2246"/>
                <a:gd name="T125" fmla="*/ 2640 w 2640"/>
                <a:gd name="T126" fmla="*/ 2246 h 224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640" h="2246">
                  <a:moveTo>
                    <a:pt x="50" y="250"/>
                  </a:moveTo>
                  <a:lnTo>
                    <a:pt x="14" y="594"/>
                  </a:lnTo>
                  <a:lnTo>
                    <a:pt x="0" y="919"/>
                  </a:lnTo>
                  <a:lnTo>
                    <a:pt x="23" y="1221"/>
                  </a:lnTo>
                  <a:lnTo>
                    <a:pt x="102" y="1496"/>
                  </a:lnTo>
                  <a:lnTo>
                    <a:pt x="251" y="1737"/>
                  </a:lnTo>
                  <a:lnTo>
                    <a:pt x="494" y="1947"/>
                  </a:lnTo>
                  <a:lnTo>
                    <a:pt x="845" y="2116"/>
                  </a:lnTo>
                  <a:lnTo>
                    <a:pt x="1325" y="2246"/>
                  </a:lnTo>
                  <a:lnTo>
                    <a:pt x="1377" y="2244"/>
                  </a:lnTo>
                  <a:lnTo>
                    <a:pt x="1453" y="2242"/>
                  </a:lnTo>
                  <a:lnTo>
                    <a:pt x="1539" y="2235"/>
                  </a:lnTo>
                  <a:lnTo>
                    <a:pt x="1634" y="2230"/>
                  </a:lnTo>
                  <a:lnTo>
                    <a:pt x="1726" y="2219"/>
                  </a:lnTo>
                  <a:lnTo>
                    <a:pt x="1811" y="2203"/>
                  </a:lnTo>
                  <a:lnTo>
                    <a:pt x="1877" y="2181"/>
                  </a:lnTo>
                  <a:lnTo>
                    <a:pt x="1924" y="2156"/>
                  </a:lnTo>
                  <a:lnTo>
                    <a:pt x="2039" y="2059"/>
                  </a:lnTo>
                  <a:lnTo>
                    <a:pt x="2141" y="1967"/>
                  </a:lnTo>
                  <a:lnTo>
                    <a:pt x="2230" y="1872"/>
                  </a:lnTo>
                  <a:lnTo>
                    <a:pt x="2311" y="1775"/>
                  </a:lnTo>
                  <a:lnTo>
                    <a:pt x="2382" y="1665"/>
                  </a:lnTo>
                  <a:lnTo>
                    <a:pt x="2454" y="1546"/>
                  </a:lnTo>
                  <a:lnTo>
                    <a:pt x="2525" y="1410"/>
                  </a:lnTo>
                  <a:lnTo>
                    <a:pt x="2598" y="1255"/>
                  </a:lnTo>
                  <a:lnTo>
                    <a:pt x="2640" y="1146"/>
                  </a:lnTo>
                  <a:lnTo>
                    <a:pt x="2627" y="1009"/>
                  </a:lnTo>
                  <a:lnTo>
                    <a:pt x="2570" y="854"/>
                  </a:lnTo>
                  <a:lnTo>
                    <a:pt x="2478" y="691"/>
                  </a:lnTo>
                  <a:lnTo>
                    <a:pt x="2354" y="527"/>
                  </a:lnTo>
                  <a:lnTo>
                    <a:pt x="2215" y="376"/>
                  </a:lnTo>
                  <a:lnTo>
                    <a:pt x="2062" y="243"/>
                  </a:lnTo>
                  <a:lnTo>
                    <a:pt x="1911" y="142"/>
                  </a:lnTo>
                  <a:lnTo>
                    <a:pt x="1730" y="79"/>
                  </a:lnTo>
                  <a:lnTo>
                    <a:pt x="1528" y="34"/>
                  </a:lnTo>
                  <a:lnTo>
                    <a:pt x="1305" y="6"/>
                  </a:lnTo>
                  <a:lnTo>
                    <a:pt x="1070" y="0"/>
                  </a:lnTo>
                  <a:lnTo>
                    <a:pt x="820" y="18"/>
                  </a:lnTo>
                  <a:lnTo>
                    <a:pt x="564" y="63"/>
                  </a:lnTo>
                  <a:lnTo>
                    <a:pt x="305" y="139"/>
                  </a:lnTo>
                  <a:lnTo>
                    <a:pt x="50" y="250"/>
                  </a:lnTo>
                  <a:close/>
                </a:path>
              </a:pathLst>
            </a:custGeom>
            <a:solidFill>
              <a:srgbClr val="DBB0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53" name="Freeform 119"/>
            <p:cNvSpPr>
              <a:spLocks/>
            </p:cNvSpPr>
            <p:nvPr/>
          </p:nvSpPr>
          <p:spPr bwMode="auto">
            <a:xfrm>
              <a:off x="2242" y="1281"/>
              <a:ext cx="1302" cy="1094"/>
            </a:xfrm>
            <a:custGeom>
              <a:avLst/>
              <a:gdLst>
                <a:gd name="T0" fmla="*/ 1 w 2604"/>
                <a:gd name="T1" fmla="*/ 8 h 2186"/>
                <a:gd name="T2" fmla="*/ 1 w 2604"/>
                <a:gd name="T3" fmla="*/ 18 h 2186"/>
                <a:gd name="T4" fmla="*/ 0 w 2604"/>
                <a:gd name="T5" fmla="*/ 28 h 2186"/>
                <a:gd name="T6" fmla="*/ 1 w 2604"/>
                <a:gd name="T7" fmla="*/ 37 h 2186"/>
                <a:gd name="T8" fmla="*/ 3 w 2604"/>
                <a:gd name="T9" fmla="*/ 45 h 2186"/>
                <a:gd name="T10" fmla="*/ 7 w 2604"/>
                <a:gd name="T11" fmla="*/ 53 h 2186"/>
                <a:gd name="T12" fmla="*/ 14 w 2604"/>
                <a:gd name="T13" fmla="*/ 59 h 2186"/>
                <a:gd name="T14" fmla="*/ 25 w 2604"/>
                <a:gd name="T15" fmla="*/ 65 h 2186"/>
                <a:gd name="T16" fmla="*/ 41 w 2604"/>
                <a:gd name="T17" fmla="*/ 69 h 2186"/>
                <a:gd name="T18" fmla="*/ 42 w 2604"/>
                <a:gd name="T19" fmla="*/ 69 h 2186"/>
                <a:gd name="T20" fmla="*/ 44 w 2604"/>
                <a:gd name="T21" fmla="*/ 69 h 2186"/>
                <a:gd name="T22" fmla="*/ 47 w 2604"/>
                <a:gd name="T23" fmla="*/ 69 h 2186"/>
                <a:gd name="T24" fmla="*/ 50 w 2604"/>
                <a:gd name="T25" fmla="*/ 69 h 2186"/>
                <a:gd name="T26" fmla="*/ 53 w 2604"/>
                <a:gd name="T27" fmla="*/ 68 h 2186"/>
                <a:gd name="T28" fmla="*/ 56 w 2604"/>
                <a:gd name="T29" fmla="*/ 68 h 2186"/>
                <a:gd name="T30" fmla="*/ 58 w 2604"/>
                <a:gd name="T31" fmla="*/ 67 h 2186"/>
                <a:gd name="T32" fmla="*/ 59 w 2604"/>
                <a:gd name="T33" fmla="*/ 67 h 2186"/>
                <a:gd name="T34" fmla="*/ 63 w 2604"/>
                <a:gd name="T35" fmla="*/ 64 h 2186"/>
                <a:gd name="T36" fmla="*/ 67 w 2604"/>
                <a:gd name="T37" fmla="*/ 61 h 2186"/>
                <a:gd name="T38" fmla="*/ 70 w 2604"/>
                <a:gd name="T39" fmla="*/ 58 h 2186"/>
                <a:gd name="T40" fmla="*/ 72 w 2604"/>
                <a:gd name="T41" fmla="*/ 55 h 2186"/>
                <a:gd name="T42" fmla="*/ 74 w 2604"/>
                <a:gd name="T43" fmla="*/ 52 h 2186"/>
                <a:gd name="T44" fmla="*/ 76 w 2604"/>
                <a:gd name="T45" fmla="*/ 49 h 2186"/>
                <a:gd name="T46" fmla="*/ 78 w 2604"/>
                <a:gd name="T47" fmla="*/ 45 h 2186"/>
                <a:gd name="T48" fmla="*/ 81 w 2604"/>
                <a:gd name="T49" fmla="*/ 40 h 2186"/>
                <a:gd name="T50" fmla="*/ 81 w 2604"/>
                <a:gd name="T51" fmla="*/ 36 h 2186"/>
                <a:gd name="T52" fmla="*/ 81 w 2604"/>
                <a:gd name="T53" fmla="*/ 32 h 2186"/>
                <a:gd name="T54" fmla="*/ 80 w 2604"/>
                <a:gd name="T55" fmla="*/ 27 h 2186"/>
                <a:gd name="T56" fmla="*/ 77 w 2604"/>
                <a:gd name="T57" fmla="*/ 22 h 2186"/>
                <a:gd name="T58" fmla="*/ 73 w 2604"/>
                <a:gd name="T59" fmla="*/ 17 h 2186"/>
                <a:gd name="T60" fmla="*/ 69 w 2604"/>
                <a:gd name="T61" fmla="*/ 12 h 2186"/>
                <a:gd name="T62" fmla="*/ 63 w 2604"/>
                <a:gd name="T63" fmla="*/ 8 h 2186"/>
                <a:gd name="T64" fmla="*/ 58 w 2604"/>
                <a:gd name="T65" fmla="*/ 5 h 2186"/>
                <a:gd name="T66" fmla="*/ 52 w 2604"/>
                <a:gd name="T67" fmla="*/ 3 h 2186"/>
                <a:gd name="T68" fmla="*/ 46 w 2604"/>
                <a:gd name="T69" fmla="*/ 2 h 2186"/>
                <a:gd name="T70" fmla="*/ 40 w 2604"/>
                <a:gd name="T71" fmla="*/ 1 h 2186"/>
                <a:gd name="T72" fmla="*/ 33 w 2604"/>
                <a:gd name="T73" fmla="*/ 0 h 2186"/>
                <a:gd name="T74" fmla="*/ 25 w 2604"/>
                <a:gd name="T75" fmla="*/ 1 h 2186"/>
                <a:gd name="T76" fmla="*/ 18 w 2604"/>
                <a:gd name="T77" fmla="*/ 2 h 2186"/>
                <a:gd name="T78" fmla="*/ 10 w 2604"/>
                <a:gd name="T79" fmla="*/ 5 h 2186"/>
                <a:gd name="T80" fmla="*/ 1 w 2604"/>
                <a:gd name="T81" fmla="*/ 8 h 218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604"/>
                <a:gd name="T124" fmla="*/ 0 h 2186"/>
                <a:gd name="T125" fmla="*/ 2604 w 2604"/>
                <a:gd name="T126" fmla="*/ 2186 h 218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604" h="2186">
                  <a:moveTo>
                    <a:pt x="43" y="246"/>
                  </a:moveTo>
                  <a:lnTo>
                    <a:pt x="12" y="561"/>
                  </a:lnTo>
                  <a:lnTo>
                    <a:pt x="0" y="866"/>
                  </a:lnTo>
                  <a:lnTo>
                    <a:pt x="19" y="1158"/>
                  </a:lnTo>
                  <a:lnTo>
                    <a:pt x="95" y="1429"/>
                  </a:lnTo>
                  <a:lnTo>
                    <a:pt x="239" y="1672"/>
                  </a:lnTo>
                  <a:lnTo>
                    <a:pt x="476" y="1882"/>
                  </a:lnTo>
                  <a:lnTo>
                    <a:pt x="820" y="2055"/>
                  </a:lnTo>
                  <a:lnTo>
                    <a:pt x="1294" y="2186"/>
                  </a:lnTo>
                  <a:lnTo>
                    <a:pt x="1348" y="2186"/>
                  </a:lnTo>
                  <a:lnTo>
                    <a:pt x="1426" y="2186"/>
                  </a:lnTo>
                  <a:lnTo>
                    <a:pt x="1517" y="2184"/>
                  </a:lnTo>
                  <a:lnTo>
                    <a:pt x="1616" y="2181"/>
                  </a:lnTo>
                  <a:lnTo>
                    <a:pt x="1712" y="2172"/>
                  </a:lnTo>
                  <a:lnTo>
                    <a:pt x="1800" y="2159"/>
                  </a:lnTo>
                  <a:lnTo>
                    <a:pt x="1870" y="2139"/>
                  </a:lnTo>
                  <a:lnTo>
                    <a:pt x="1917" y="2114"/>
                  </a:lnTo>
                  <a:lnTo>
                    <a:pt x="2030" y="2019"/>
                  </a:lnTo>
                  <a:lnTo>
                    <a:pt x="2129" y="1933"/>
                  </a:lnTo>
                  <a:lnTo>
                    <a:pt x="2213" y="1846"/>
                  </a:lnTo>
                  <a:lnTo>
                    <a:pt x="2289" y="1756"/>
                  </a:lnTo>
                  <a:lnTo>
                    <a:pt x="2355" y="1656"/>
                  </a:lnTo>
                  <a:lnTo>
                    <a:pt x="2422" y="1544"/>
                  </a:lnTo>
                  <a:lnTo>
                    <a:pt x="2489" y="1413"/>
                  </a:lnTo>
                  <a:lnTo>
                    <a:pt x="2562" y="1260"/>
                  </a:lnTo>
                  <a:lnTo>
                    <a:pt x="2604" y="1151"/>
                  </a:lnTo>
                  <a:lnTo>
                    <a:pt x="2591" y="1014"/>
                  </a:lnTo>
                  <a:lnTo>
                    <a:pt x="2534" y="859"/>
                  </a:lnTo>
                  <a:lnTo>
                    <a:pt x="2442" y="696"/>
                  </a:lnTo>
                  <a:lnTo>
                    <a:pt x="2318" y="532"/>
                  </a:lnTo>
                  <a:lnTo>
                    <a:pt x="2179" y="381"/>
                  </a:lnTo>
                  <a:lnTo>
                    <a:pt x="2026" y="248"/>
                  </a:lnTo>
                  <a:lnTo>
                    <a:pt x="1875" y="147"/>
                  </a:lnTo>
                  <a:lnTo>
                    <a:pt x="1695" y="84"/>
                  </a:lnTo>
                  <a:lnTo>
                    <a:pt x="1498" y="38"/>
                  </a:lnTo>
                  <a:lnTo>
                    <a:pt x="1278" y="7"/>
                  </a:lnTo>
                  <a:lnTo>
                    <a:pt x="1048" y="0"/>
                  </a:lnTo>
                  <a:lnTo>
                    <a:pt x="802" y="14"/>
                  </a:lnTo>
                  <a:lnTo>
                    <a:pt x="552" y="59"/>
                  </a:lnTo>
                  <a:lnTo>
                    <a:pt x="296" y="135"/>
                  </a:lnTo>
                  <a:lnTo>
                    <a:pt x="43" y="246"/>
                  </a:lnTo>
                  <a:close/>
                </a:path>
              </a:pathLst>
            </a:custGeom>
            <a:solidFill>
              <a:srgbClr val="E0B8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54" name="Freeform 120"/>
            <p:cNvSpPr>
              <a:spLocks/>
            </p:cNvSpPr>
            <p:nvPr/>
          </p:nvSpPr>
          <p:spPr bwMode="auto">
            <a:xfrm>
              <a:off x="2261" y="1279"/>
              <a:ext cx="1283" cy="1067"/>
            </a:xfrm>
            <a:custGeom>
              <a:avLst/>
              <a:gdLst>
                <a:gd name="T0" fmla="*/ 1 w 2567"/>
                <a:gd name="T1" fmla="*/ 7 h 2134"/>
                <a:gd name="T2" fmla="*/ 0 w 2567"/>
                <a:gd name="T3" fmla="*/ 17 h 2134"/>
                <a:gd name="T4" fmla="*/ 0 w 2567"/>
                <a:gd name="T5" fmla="*/ 25 h 2134"/>
                <a:gd name="T6" fmla="*/ 0 w 2567"/>
                <a:gd name="T7" fmla="*/ 34 h 2134"/>
                <a:gd name="T8" fmla="*/ 2 w 2567"/>
                <a:gd name="T9" fmla="*/ 42 h 2134"/>
                <a:gd name="T10" fmla="*/ 7 w 2567"/>
                <a:gd name="T11" fmla="*/ 50 h 2134"/>
                <a:gd name="T12" fmla="*/ 14 w 2567"/>
                <a:gd name="T13" fmla="*/ 56 h 2134"/>
                <a:gd name="T14" fmla="*/ 24 w 2567"/>
                <a:gd name="T15" fmla="*/ 62 h 2134"/>
                <a:gd name="T16" fmla="*/ 39 w 2567"/>
                <a:gd name="T17" fmla="*/ 67 h 2134"/>
                <a:gd name="T18" fmla="*/ 41 w 2567"/>
                <a:gd name="T19" fmla="*/ 67 h 2134"/>
                <a:gd name="T20" fmla="*/ 43 w 2567"/>
                <a:gd name="T21" fmla="*/ 67 h 2134"/>
                <a:gd name="T22" fmla="*/ 46 w 2567"/>
                <a:gd name="T23" fmla="*/ 67 h 2134"/>
                <a:gd name="T24" fmla="*/ 49 w 2567"/>
                <a:gd name="T25" fmla="*/ 67 h 2134"/>
                <a:gd name="T26" fmla="*/ 52 w 2567"/>
                <a:gd name="T27" fmla="*/ 67 h 2134"/>
                <a:gd name="T28" fmla="*/ 55 w 2567"/>
                <a:gd name="T29" fmla="*/ 67 h 2134"/>
                <a:gd name="T30" fmla="*/ 58 w 2567"/>
                <a:gd name="T31" fmla="*/ 66 h 2134"/>
                <a:gd name="T32" fmla="*/ 59 w 2567"/>
                <a:gd name="T33" fmla="*/ 65 h 2134"/>
                <a:gd name="T34" fmla="*/ 63 w 2567"/>
                <a:gd name="T35" fmla="*/ 61 h 2134"/>
                <a:gd name="T36" fmla="*/ 66 w 2567"/>
                <a:gd name="T37" fmla="*/ 59 h 2134"/>
                <a:gd name="T38" fmla="*/ 68 w 2567"/>
                <a:gd name="T39" fmla="*/ 56 h 2134"/>
                <a:gd name="T40" fmla="*/ 70 w 2567"/>
                <a:gd name="T41" fmla="*/ 54 h 2134"/>
                <a:gd name="T42" fmla="*/ 72 w 2567"/>
                <a:gd name="T43" fmla="*/ 51 h 2134"/>
                <a:gd name="T44" fmla="*/ 74 w 2567"/>
                <a:gd name="T45" fmla="*/ 48 h 2134"/>
                <a:gd name="T46" fmla="*/ 76 w 2567"/>
                <a:gd name="T47" fmla="*/ 44 h 2134"/>
                <a:gd name="T48" fmla="*/ 78 w 2567"/>
                <a:gd name="T49" fmla="*/ 39 h 2134"/>
                <a:gd name="T50" fmla="*/ 80 w 2567"/>
                <a:gd name="T51" fmla="*/ 36 h 2134"/>
                <a:gd name="T52" fmla="*/ 79 w 2567"/>
                <a:gd name="T53" fmla="*/ 31 h 2134"/>
                <a:gd name="T54" fmla="*/ 78 w 2567"/>
                <a:gd name="T55" fmla="*/ 27 h 2134"/>
                <a:gd name="T56" fmla="*/ 75 w 2567"/>
                <a:gd name="T57" fmla="*/ 21 h 2134"/>
                <a:gd name="T58" fmla="*/ 71 w 2567"/>
                <a:gd name="T59" fmla="*/ 17 h 2134"/>
                <a:gd name="T60" fmla="*/ 66 w 2567"/>
                <a:gd name="T61" fmla="*/ 12 h 2134"/>
                <a:gd name="T62" fmla="*/ 62 w 2567"/>
                <a:gd name="T63" fmla="*/ 7 h 2134"/>
                <a:gd name="T64" fmla="*/ 57 w 2567"/>
                <a:gd name="T65" fmla="*/ 4 h 2134"/>
                <a:gd name="T66" fmla="*/ 51 w 2567"/>
                <a:gd name="T67" fmla="*/ 2 h 2134"/>
                <a:gd name="T68" fmla="*/ 45 w 2567"/>
                <a:gd name="T69" fmla="*/ 1 h 2134"/>
                <a:gd name="T70" fmla="*/ 39 w 2567"/>
                <a:gd name="T71" fmla="*/ 1 h 2134"/>
                <a:gd name="T72" fmla="*/ 32 w 2567"/>
                <a:gd name="T73" fmla="*/ 0 h 2134"/>
                <a:gd name="T74" fmla="*/ 24 w 2567"/>
                <a:gd name="T75" fmla="*/ 1 h 2134"/>
                <a:gd name="T76" fmla="*/ 16 w 2567"/>
                <a:gd name="T77" fmla="*/ 1 h 2134"/>
                <a:gd name="T78" fmla="*/ 9 w 2567"/>
                <a:gd name="T79" fmla="*/ 3 h 2134"/>
                <a:gd name="T80" fmla="*/ 1 w 2567"/>
                <a:gd name="T81" fmla="*/ 7 h 213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567"/>
                <a:gd name="T124" fmla="*/ 0 h 2134"/>
                <a:gd name="T125" fmla="*/ 2567 w 2567"/>
                <a:gd name="T126" fmla="*/ 2134 h 213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567" h="2134">
                  <a:moveTo>
                    <a:pt x="38" y="237"/>
                  </a:moveTo>
                  <a:lnTo>
                    <a:pt x="13" y="524"/>
                  </a:lnTo>
                  <a:lnTo>
                    <a:pt x="0" y="814"/>
                  </a:lnTo>
                  <a:lnTo>
                    <a:pt x="18" y="1094"/>
                  </a:lnTo>
                  <a:lnTo>
                    <a:pt x="89" y="1362"/>
                  </a:lnTo>
                  <a:lnTo>
                    <a:pt x="227" y="1605"/>
                  </a:lnTo>
                  <a:lnTo>
                    <a:pt x="457" y="1819"/>
                  </a:lnTo>
                  <a:lnTo>
                    <a:pt x="795" y="1995"/>
                  </a:lnTo>
                  <a:lnTo>
                    <a:pt x="1263" y="2130"/>
                  </a:lnTo>
                  <a:lnTo>
                    <a:pt x="1317" y="2130"/>
                  </a:lnTo>
                  <a:lnTo>
                    <a:pt x="1396" y="2134"/>
                  </a:lnTo>
                  <a:lnTo>
                    <a:pt x="1491" y="2132"/>
                  </a:lnTo>
                  <a:lnTo>
                    <a:pt x="1594" y="2132"/>
                  </a:lnTo>
                  <a:lnTo>
                    <a:pt x="1693" y="2126"/>
                  </a:lnTo>
                  <a:lnTo>
                    <a:pt x="1784" y="2116"/>
                  </a:lnTo>
                  <a:lnTo>
                    <a:pt x="1858" y="2096"/>
                  </a:lnTo>
                  <a:lnTo>
                    <a:pt x="1907" y="2072"/>
                  </a:lnTo>
                  <a:lnTo>
                    <a:pt x="2022" y="1979"/>
                  </a:lnTo>
                  <a:lnTo>
                    <a:pt x="2117" y="1898"/>
                  </a:lnTo>
                  <a:lnTo>
                    <a:pt x="2196" y="1817"/>
                  </a:lnTo>
                  <a:lnTo>
                    <a:pt x="2266" y="1738"/>
                  </a:lnTo>
                  <a:lnTo>
                    <a:pt x="2327" y="1646"/>
                  </a:lnTo>
                  <a:lnTo>
                    <a:pt x="2390" y="1542"/>
                  </a:lnTo>
                  <a:lnTo>
                    <a:pt x="2453" y="1416"/>
                  </a:lnTo>
                  <a:lnTo>
                    <a:pt x="2525" y="1265"/>
                  </a:lnTo>
                  <a:lnTo>
                    <a:pt x="2567" y="1156"/>
                  </a:lnTo>
                  <a:lnTo>
                    <a:pt x="2554" y="1019"/>
                  </a:lnTo>
                  <a:lnTo>
                    <a:pt x="2497" y="864"/>
                  </a:lnTo>
                  <a:lnTo>
                    <a:pt x="2405" y="701"/>
                  </a:lnTo>
                  <a:lnTo>
                    <a:pt x="2281" y="537"/>
                  </a:lnTo>
                  <a:lnTo>
                    <a:pt x="2142" y="386"/>
                  </a:lnTo>
                  <a:lnTo>
                    <a:pt x="1989" y="253"/>
                  </a:lnTo>
                  <a:lnTo>
                    <a:pt x="1838" y="152"/>
                  </a:lnTo>
                  <a:lnTo>
                    <a:pt x="1660" y="89"/>
                  </a:lnTo>
                  <a:lnTo>
                    <a:pt x="1464" y="41"/>
                  </a:lnTo>
                  <a:lnTo>
                    <a:pt x="1252" y="8"/>
                  </a:lnTo>
                  <a:lnTo>
                    <a:pt x="1027" y="0"/>
                  </a:lnTo>
                  <a:lnTo>
                    <a:pt x="788" y="12"/>
                  </a:lnTo>
                  <a:lnTo>
                    <a:pt x="542" y="53"/>
                  </a:lnTo>
                  <a:lnTo>
                    <a:pt x="290" y="125"/>
                  </a:lnTo>
                  <a:lnTo>
                    <a:pt x="38" y="237"/>
                  </a:lnTo>
                  <a:close/>
                </a:path>
              </a:pathLst>
            </a:custGeom>
            <a:solidFill>
              <a:srgbClr val="E3BD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55" name="Freeform 121"/>
            <p:cNvSpPr>
              <a:spLocks/>
            </p:cNvSpPr>
            <p:nvPr/>
          </p:nvSpPr>
          <p:spPr bwMode="auto">
            <a:xfrm>
              <a:off x="2279" y="1276"/>
              <a:ext cx="1265" cy="1042"/>
            </a:xfrm>
            <a:custGeom>
              <a:avLst/>
              <a:gdLst>
                <a:gd name="T0" fmla="*/ 0 w 2531"/>
                <a:gd name="T1" fmla="*/ 7 h 2084"/>
                <a:gd name="T2" fmla="*/ 0 w 2531"/>
                <a:gd name="T3" fmla="*/ 15 h 2084"/>
                <a:gd name="T4" fmla="*/ 0 w 2531"/>
                <a:gd name="T5" fmla="*/ 23 h 2084"/>
                <a:gd name="T6" fmla="*/ 0 w 2531"/>
                <a:gd name="T7" fmla="*/ 33 h 2084"/>
                <a:gd name="T8" fmla="*/ 2 w 2531"/>
                <a:gd name="T9" fmla="*/ 40 h 2084"/>
                <a:gd name="T10" fmla="*/ 6 w 2531"/>
                <a:gd name="T11" fmla="*/ 48 h 2084"/>
                <a:gd name="T12" fmla="*/ 13 w 2531"/>
                <a:gd name="T13" fmla="*/ 54 h 2084"/>
                <a:gd name="T14" fmla="*/ 24 w 2531"/>
                <a:gd name="T15" fmla="*/ 60 h 2084"/>
                <a:gd name="T16" fmla="*/ 38 w 2531"/>
                <a:gd name="T17" fmla="*/ 65 h 2084"/>
                <a:gd name="T18" fmla="*/ 40 w 2531"/>
                <a:gd name="T19" fmla="*/ 65 h 2084"/>
                <a:gd name="T20" fmla="*/ 42 w 2531"/>
                <a:gd name="T21" fmla="*/ 65 h 2084"/>
                <a:gd name="T22" fmla="*/ 45 w 2531"/>
                <a:gd name="T23" fmla="*/ 65 h 2084"/>
                <a:gd name="T24" fmla="*/ 49 w 2531"/>
                <a:gd name="T25" fmla="*/ 65 h 2084"/>
                <a:gd name="T26" fmla="*/ 52 w 2531"/>
                <a:gd name="T27" fmla="*/ 65 h 2084"/>
                <a:gd name="T28" fmla="*/ 55 w 2531"/>
                <a:gd name="T29" fmla="*/ 65 h 2084"/>
                <a:gd name="T30" fmla="*/ 57 w 2531"/>
                <a:gd name="T31" fmla="*/ 65 h 2084"/>
                <a:gd name="T32" fmla="*/ 59 w 2531"/>
                <a:gd name="T33" fmla="*/ 63 h 2084"/>
                <a:gd name="T34" fmla="*/ 62 w 2531"/>
                <a:gd name="T35" fmla="*/ 60 h 2084"/>
                <a:gd name="T36" fmla="*/ 65 w 2531"/>
                <a:gd name="T37" fmla="*/ 58 h 2084"/>
                <a:gd name="T38" fmla="*/ 68 w 2531"/>
                <a:gd name="T39" fmla="*/ 56 h 2084"/>
                <a:gd name="T40" fmla="*/ 70 w 2531"/>
                <a:gd name="T41" fmla="*/ 53 h 2084"/>
                <a:gd name="T42" fmla="*/ 71 w 2531"/>
                <a:gd name="T43" fmla="*/ 51 h 2084"/>
                <a:gd name="T44" fmla="*/ 73 w 2531"/>
                <a:gd name="T45" fmla="*/ 48 h 2084"/>
                <a:gd name="T46" fmla="*/ 75 w 2531"/>
                <a:gd name="T47" fmla="*/ 44 h 2084"/>
                <a:gd name="T48" fmla="*/ 77 w 2531"/>
                <a:gd name="T49" fmla="*/ 39 h 2084"/>
                <a:gd name="T50" fmla="*/ 79 w 2531"/>
                <a:gd name="T51" fmla="*/ 36 h 2084"/>
                <a:gd name="T52" fmla="*/ 78 w 2531"/>
                <a:gd name="T53" fmla="*/ 33 h 2084"/>
                <a:gd name="T54" fmla="*/ 76 w 2531"/>
                <a:gd name="T55" fmla="*/ 27 h 2084"/>
                <a:gd name="T56" fmla="*/ 74 w 2531"/>
                <a:gd name="T57" fmla="*/ 22 h 2084"/>
                <a:gd name="T58" fmla="*/ 70 w 2531"/>
                <a:gd name="T59" fmla="*/ 16 h 2084"/>
                <a:gd name="T60" fmla="*/ 65 w 2531"/>
                <a:gd name="T61" fmla="*/ 12 h 2084"/>
                <a:gd name="T62" fmla="*/ 61 w 2531"/>
                <a:gd name="T63" fmla="*/ 8 h 2084"/>
                <a:gd name="T64" fmla="*/ 56 w 2531"/>
                <a:gd name="T65" fmla="*/ 4 h 2084"/>
                <a:gd name="T66" fmla="*/ 50 w 2531"/>
                <a:gd name="T67" fmla="*/ 2 h 2084"/>
                <a:gd name="T68" fmla="*/ 44 w 2531"/>
                <a:gd name="T69" fmla="*/ 1 h 2084"/>
                <a:gd name="T70" fmla="*/ 38 w 2531"/>
                <a:gd name="T71" fmla="*/ 1 h 2084"/>
                <a:gd name="T72" fmla="*/ 31 w 2531"/>
                <a:gd name="T73" fmla="*/ 0 h 2084"/>
                <a:gd name="T74" fmla="*/ 24 w 2531"/>
                <a:gd name="T75" fmla="*/ 1 h 2084"/>
                <a:gd name="T76" fmla="*/ 16 w 2531"/>
                <a:gd name="T77" fmla="*/ 1 h 2084"/>
                <a:gd name="T78" fmla="*/ 8 w 2531"/>
                <a:gd name="T79" fmla="*/ 3 h 2084"/>
                <a:gd name="T80" fmla="*/ 0 w 2531"/>
                <a:gd name="T81" fmla="*/ 7 h 208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531"/>
                <a:gd name="T124" fmla="*/ 0 h 2084"/>
                <a:gd name="T125" fmla="*/ 2531 w 2531"/>
                <a:gd name="T126" fmla="*/ 2084 h 208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531" h="2084">
                  <a:moveTo>
                    <a:pt x="31" y="234"/>
                  </a:moveTo>
                  <a:lnTo>
                    <a:pt x="11" y="493"/>
                  </a:lnTo>
                  <a:lnTo>
                    <a:pt x="0" y="764"/>
                  </a:lnTo>
                  <a:lnTo>
                    <a:pt x="17" y="1034"/>
                  </a:lnTo>
                  <a:lnTo>
                    <a:pt x="83" y="1298"/>
                  </a:lnTo>
                  <a:lnTo>
                    <a:pt x="214" y="1541"/>
                  </a:lnTo>
                  <a:lnTo>
                    <a:pt x="437" y="1758"/>
                  </a:lnTo>
                  <a:lnTo>
                    <a:pt x="770" y="1938"/>
                  </a:lnTo>
                  <a:lnTo>
                    <a:pt x="1232" y="2075"/>
                  </a:lnTo>
                  <a:lnTo>
                    <a:pt x="1286" y="2077"/>
                  </a:lnTo>
                  <a:lnTo>
                    <a:pt x="1369" y="2080"/>
                  </a:lnTo>
                  <a:lnTo>
                    <a:pt x="1466" y="2082"/>
                  </a:lnTo>
                  <a:lnTo>
                    <a:pt x="1574" y="2084"/>
                  </a:lnTo>
                  <a:lnTo>
                    <a:pt x="1678" y="2080"/>
                  </a:lnTo>
                  <a:lnTo>
                    <a:pt x="1774" y="2071"/>
                  </a:lnTo>
                  <a:lnTo>
                    <a:pt x="1849" y="2055"/>
                  </a:lnTo>
                  <a:lnTo>
                    <a:pt x="1899" y="2032"/>
                  </a:lnTo>
                  <a:lnTo>
                    <a:pt x="2011" y="1940"/>
                  </a:lnTo>
                  <a:lnTo>
                    <a:pt x="2104" y="1865"/>
                  </a:lnTo>
                  <a:lnTo>
                    <a:pt x="2178" y="1793"/>
                  </a:lnTo>
                  <a:lnTo>
                    <a:pt x="2245" y="1721"/>
                  </a:lnTo>
                  <a:lnTo>
                    <a:pt x="2300" y="1638"/>
                  </a:lnTo>
                  <a:lnTo>
                    <a:pt x="2358" y="1541"/>
                  </a:lnTo>
                  <a:lnTo>
                    <a:pt x="2419" y="1420"/>
                  </a:lnTo>
                  <a:lnTo>
                    <a:pt x="2489" y="1271"/>
                  </a:lnTo>
                  <a:lnTo>
                    <a:pt x="2531" y="1162"/>
                  </a:lnTo>
                  <a:lnTo>
                    <a:pt x="2518" y="1025"/>
                  </a:lnTo>
                  <a:lnTo>
                    <a:pt x="2461" y="870"/>
                  </a:lnTo>
                  <a:lnTo>
                    <a:pt x="2369" y="707"/>
                  </a:lnTo>
                  <a:lnTo>
                    <a:pt x="2245" y="543"/>
                  </a:lnTo>
                  <a:lnTo>
                    <a:pt x="2106" y="392"/>
                  </a:lnTo>
                  <a:lnTo>
                    <a:pt x="1953" y="259"/>
                  </a:lnTo>
                  <a:lnTo>
                    <a:pt x="1802" y="158"/>
                  </a:lnTo>
                  <a:lnTo>
                    <a:pt x="1626" y="95"/>
                  </a:lnTo>
                  <a:lnTo>
                    <a:pt x="1434" y="45"/>
                  </a:lnTo>
                  <a:lnTo>
                    <a:pt x="1225" y="11"/>
                  </a:lnTo>
                  <a:lnTo>
                    <a:pt x="1006" y="0"/>
                  </a:lnTo>
                  <a:lnTo>
                    <a:pt x="772" y="11"/>
                  </a:lnTo>
                  <a:lnTo>
                    <a:pt x="531" y="50"/>
                  </a:lnTo>
                  <a:lnTo>
                    <a:pt x="283" y="122"/>
                  </a:lnTo>
                  <a:lnTo>
                    <a:pt x="31" y="234"/>
                  </a:lnTo>
                  <a:close/>
                </a:path>
              </a:pathLst>
            </a:custGeom>
            <a:solidFill>
              <a:srgbClr val="E8C4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56" name="Freeform 122"/>
            <p:cNvSpPr>
              <a:spLocks/>
            </p:cNvSpPr>
            <p:nvPr/>
          </p:nvSpPr>
          <p:spPr bwMode="auto">
            <a:xfrm>
              <a:off x="2298" y="1272"/>
              <a:ext cx="1246" cy="1019"/>
            </a:xfrm>
            <a:custGeom>
              <a:avLst/>
              <a:gdLst>
                <a:gd name="T0" fmla="*/ 0 w 2493"/>
                <a:gd name="T1" fmla="*/ 8 h 2037"/>
                <a:gd name="T2" fmla="*/ 0 w 2493"/>
                <a:gd name="T3" fmla="*/ 15 h 2037"/>
                <a:gd name="T4" fmla="*/ 0 w 2493"/>
                <a:gd name="T5" fmla="*/ 23 h 2037"/>
                <a:gd name="T6" fmla="*/ 0 w 2493"/>
                <a:gd name="T7" fmla="*/ 31 h 2037"/>
                <a:gd name="T8" fmla="*/ 2 w 2493"/>
                <a:gd name="T9" fmla="*/ 39 h 2037"/>
                <a:gd name="T10" fmla="*/ 6 w 2493"/>
                <a:gd name="T11" fmla="*/ 47 h 2037"/>
                <a:gd name="T12" fmla="*/ 13 w 2493"/>
                <a:gd name="T13" fmla="*/ 54 h 2037"/>
                <a:gd name="T14" fmla="*/ 23 w 2493"/>
                <a:gd name="T15" fmla="*/ 59 h 2037"/>
                <a:gd name="T16" fmla="*/ 37 w 2493"/>
                <a:gd name="T17" fmla="*/ 64 h 2037"/>
                <a:gd name="T18" fmla="*/ 39 w 2493"/>
                <a:gd name="T19" fmla="*/ 64 h 2037"/>
                <a:gd name="T20" fmla="*/ 41 w 2493"/>
                <a:gd name="T21" fmla="*/ 64 h 2037"/>
                <a:gd name="T22" fmla="*/ 45 w 2493"/>
                <a:gd name="T23" fmla="*/ 64 h 2037"/>
                <a:gd name="T24" fmla="*/ 48 w 2493"/>
                <a:gd name="T25" fmla="*/ 64 h 2037"/>
                <a:gd name="T26" fmla="*/ 51 w 2493"/>
                <a:gd name="T27" fmla="*/ 64 h 2037"/>
                <a:gd name="T28" fmla="*/ 54 w 2493"/>
                <a:gd name="T29" fmla="*/ 64 h 2037"/>
                <a:gd name="T30" fmla="*/ 57 w 2493"/>
                <a:gd name="T31" fmla="*/ 63 h 2037"/>
                <a:gd name="T32" fmla="*/ 58 w 2493"/>
                <a:gd name="T33" fmla="*/ 63 h 2037"/>
                <a:gd name="T34" fmla="*/ 62 w 2493"/>
                <a:gd name="T35" fmla="*/ 60 h 2037"/>
                <a:gd name="T36" fmla="*/ 65 w 2493"/>
                <a:gd name="T37" fmla="*/ 58 h 2037"/>
                <a:gd name="T38" fmla="*/ 67 w 2493"/>
                <a:gd name="T39" fmla="*/ 56 h 2037"/>
                <a:gd name="T40" fmla="*/ 69 w 2493"/>
                <a:gd name="T41" fmla="*/ 54 h 2037"/>
                <a:gd name="T42" fmla="*/ 70 w 2493"/>
                <a:gd name="T43" fmla="*/ 51 h 2037"/>
                <a:gd name="T44" fmla="*/ 72 w 2493"/>
                <a:gd name="T45" fmla="*/ 49 h 2037"/>
                <a:gd name="T46" fmla="*/ 74 w 2493"/>
                <a:gd name="T47" fmla="*/ 45 h 2037"/>
                <a:gd name="T48" fmla="*/ 76 w 2493"/>
                <a:gd name="T49" fmla="*/ 40 h 2037"/>
                <a:gd name="T50" fmla="*/ 77 w 2493"/>
                <a:gd name="T51" fmla="*/ 37 h 2037"/>
                <a:gd name="T52" fmla="*/ 77 w 2493"/>
                <a:gd name="T53" fmla="*/ 33 h 2037"/>
                <a:gd name="T54" fmla="*/ 75 w 2493"/>
                <a:gd name="T55" fmla="*/ 28 h 2037"/>
                <a:gd name="T56" fmla="*/ 72 w 2493"/>
                <a:gd name="T57" fmla="*/ 23 h 2037"/>
                <a:gd name="T58" fmla="*/ 68 w 2493"/>
                <a:gd name="T59" fmla="*/ 18 h 2037"/>
                <a:gd name="T60" fmla="*/ 64 w 2493"/>
                <a:gd name="T61" fmla="*/ 13 h 2037"/>
                <a:gd name="T62" fmla="*/ 59 w 2493"/>
                <a:gd name="T63" fmla="*/ 9 h 2037"/>
                <a:gd name="T64" fmla="*/ 55 w 2493"/>
                <a:gd name="T65" fmla="*/ 6 h 2037"/>
                <a:gd name="T66" fmla="*/ 49 w 2493"/>
                <a:gd name="T67" fmla="*/ 4 h 2037"/>
                <a:gd name="T68" fmla="*/ 43 w 2493"/>
                <a:gd name="T69" fmla="*/ 2 h 2037"/>
                <a:gd name="T70" fmla="*/ 37 w 2493"/>
                <a:gd name="T71" fmla="*/ 1 h 2037"/>
                <a:gd name="T72" fmla="*/ 30 w 2493"/>
                <a:gd name="T73" fmla="*/ 0 h 2037"/>
                <a:gd name="T74" fmla="*/ 23 w 2493"/>
                <a:gd name="T75" fmla="*/ 1 h 2037"/>
                <a:gd name="T76" fmla="*/ 16 w 2493"/>
                <a:gd name="T77" fmla="*/ 2 h 2037"/>
                <a:gd name="T78" fmla="*/ 8 w 2493"/>
                <a:gd name="T79" fmla="*/ 4 h 2037"/>
                <a:gd name="T80" fmla="*/ 0 w 2493"/>
                <a:gd name="T81" fmla="*/ 8 h 203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493"/>
                <a:gd name="T124" fmla="*/ 0 h 2037"/>
                <a:gd name="T125" fmla="*/ 2493 w 2493"/>
                <a:gd name="T126" fmla="*/ 2037 h 203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493" h="2037">
                  <a:moveTo>
                    <a:pt x="24" y="230"/>
                  </a:moveTo>
                  <a:lnTo>
                    <a:pt x="9" y="462"/>
                  </a:lnTo>
                  <a:lnTo>
                    <a:pt x="0" y="715"/>
                  </a:lnTo>
                  <a:lnTo>
                    <a:pt x="15" y="976"/>
                  </a:lnTo>
                  <a:lnTo>
                    <a:pt x="76" y="1235"/>
                  </a:lnTo>
                  <a:lnTo>
                    <a:pt x="202" y="1478"/>
                  </a:lnTo>
                  <a:lnTo>
                    <a:pt x="419" y="1699"/>
                  </a:lnTo>
                  <a:lnTo>
                    <a:pt x="745" y="1882"/>
                  </a:lnTo>
                  <a:lnTo>
                    <a:pt x="1201" y="2021"/>
                  </a:lnTo>
                  <a:lnTo>
                    <a:pt x="1257" y="2023"/>
                  </a:lnTo>
                  <a:lnTo>
                    <a:pt x="1342" y="2028"/>
                  </a:lnTo>
                  <a:lnTo>
                    <a:pt x="1442" y="2032"/>
                  </a:lnTo>
                  <a:lnTo>
                    <a:pt x="1554" y="2037"/>
                  </a:lnTo>
                  <a:lnTo>
                    <a:pt x="1662" y="2035"/>
                  </a:lnTo>
                  <a:lnTo>
                    <a:pt x="1759" y="2030"/>
                  </a:lnTo>
                  <a:lnTo>
                    <a:pt x="1836" y="2015"/>
                  </a:lnTo>
                  <a:lnTo>
                    <a:pt x="1887" y="1992"/>
                  </a:lnTo>
                  <a:lnTo>
                    <a:pt x="1998" y="1904"/>
                  </a:lnTo>
                  <a:lnTo>
                    <a:pt x="2088" y="1832"/>
                  </a:lnTo>
                  <a:lnTo>
                    <a:pt x="2160" y="1767"/>
                  </a:lnTo>
                  <a:lnTo>
                    <a:pt x="2219" y="1704"/>
                  </a:lnTo>
                  <a:lnTo>
                    <a:pt x="2271" y="1631"/>
                  </a:lnTo>
                  <a:lnTo>
                    <a:pt x="2324" y="1541"/>
                  </a:lnTo>
                  <a:lnTo>
                    <a:pt x="2381" y="1426"/>
                  </a:lnTo>
                  <a:lnTo>
                    <a:pt x="2451" y="1278"/>
                  </a:lnTo>
                  <a:lnTo>
                    <a:pt x="2493" y="1169"/>
                  </a:lnTo>
                  <a:lnTo>
                    <a:pt x="2480" y="1032"/>
                  </a:lnTo>
                  <a:lnTo>
                    <a:pt x="2423" y="877"/>
                  </a:lnTo>
                  <a:lnTo>
                    <a:pt x="2331" y="714"/>
                  </a:lnTo>
                  <a:lnTo>
                    <a:pt x="2207" y="550"/>
                  </a:lnTo>
                  <a:lnTo>
                    <a:pt x="2068" y="399"/>
                  </a:lnTo>
                  <a:lnTo>
                    <a:pt x="1915" y="266"/>
                  </a:lnTo>
                  <a:lnTo>
                    <a:pt x="1764" y="165"/>
                  </a:lnTo>
                  <a:lnTo>
                    <a:pt x="1588" y="101"/>
                  </a:lnTo>
                  <a:lnTo>
                    <a:pt x="1399" y="50"/>
                  </a:lnTo>
                  <a:lnTo>
                    <a:pt x="1196" y="14"/>
                  </a:lnTo>
                  <a:lnTo>
                    <a:pt x="982" y="0"/>
                  </a:lnTo>
                  <a:lnTo>
                    <a:pt x="754" y="9"/>
                  </a:lnTo>
                  <a:lnTo>
                    <a:pt x="518" y="48"/>
                  </a:lnTo>
                  <a:lnTo>
                    <a:pt x="273" y="120"/>
                  </a:lnTo>
                  <a:lnTo>
                    <a:pt x="24" y="230"/>
                  </a:lnTo>
                  <a:close/>
                </a:path>
              </a:pathLst>
            </a:custGeom>
            <a:solidFill>
              <a:srgbClr val="EDCF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57" name="Freeform 123"/>
            <p:cNvSpPr>
              <a:spLocks/>
            </p:cNvSpPr>
            <p:nvPr/>
          </p:nvSpPr>
          <p:spPr bwMode="auto">
            <a:xfrm>
              <a:off x="2737" y="1369"/>
              <a:ext cx="345" cy="333"/>
            </a:xfrm>
            <a:custGeom>
              <a:avLst/>
              <a:gdLst>
                <a:gd name="T0" fmla="*/ 5 w 688"/>
                <a:gd name="T1" fmla="*/ 0 h 667"/>
                <a:gd name="T2" fmla="*/ 7 w 688"/>
                <a:gd name="T3" fmla="*/ 6 h 667"/>
                <a:gd name="T4" fmla="*/ 9 w 688"/>
                <a:gd name="T5" fmla="*/ 9 h 667"/>
                <a:gd name="T6" fmla="*/ 12 w 688"/>
                <a:gd name="T7" fmla="*/ 11 h 667"/>
                <a:gd name="T8" fmla="*/ 15 w 688"/>
                <a:gd name="T9" fmla="*/ 12 h 667"/>
                <a:gd name="T10" fmla="*/ 18 w 688"/>
                <a:gd name="T11" fmla="*/ 11 h 667"/>
                <a:gd name="T12" fmla="*/ 20 w 688"/>
                <a:gd name="T13" fmla="*/ 10 h 667"/>
                <a:gd name="T14" fmla="*/ 22 w 688"/>
                <a:gd name="T15" fmla="*/ 9 h 667"/>
                <a:gd name="T16" fmla="*/ 22 w 688"/>
                <a:gd name="T17" fmla="*/ 9 h 667"/>
                <a:gd name="T18" fmla="*/ 19 w 688"/>
                <a:gd name="T19" fmla="*/ 14 h 667"/>
                <a:gd name="T20" fmla="*/ 16 w 688"/>
                <a:gd name="T21" fmla="*/ 17 h 667"/>
                <a:gd name="T22" fmla="*/ 13 w 688"/>
                <a:gd name="T23" fmla="*/ 19 h 667"/>
                <a:gd name="T24" fmla="*/ 10 w 688"/>
                <a:gd name="T25" fmla="*/ 20 h 667"/>
                <a:gd name="T26" fmla="*/ 7 w 688"/>
                <a:gd name="T27" fmla="*/ 20 h 667"/>
                <a:gd name="T28" fmla="*/ 4 w 688"/>
                <a:gd name="T29" fmla="*/ 20 h 667"/>
                <a:gd name="T30" fmla="*/ 2 w 688"/>
                <a:gd name="T31" fmla="*/ 18 h 667"/>
                <a:gd name="T32" fmla="*/ 1 w 688"/>
                <a:gd name="T33" fmla="*/ 15 h 667"/>
                <a:gd name="T34" fmla="*/ 1 w 688"/>
                <a:gd name="T35" fmla="*/ 12 h 667"/>
                <a:gd name="T36" fmla="*/ 0 w 688"/>
                <a:gd name="T37" fmla="*/ 10 h 667"/>
                <a:gd name="T38" fmla="*/ 1 w 688"/>
                <a:gd name="T39" fmla="*/ 8 h 667"/>
                <a:gd name="T40" fmla="*/ 1 w 688"/>
                <a:gd name="T41" fmla="*/ 7 h 667"/>
                <a:gd name="T42" fmla="*/ 1 w 688"/>
                <a:gd name="T43" fmla="*/ 5 h 667"/>
                <a:gd name="T44" fmla="*/ 2 w 688"/>
                <a:gd name="T45" fmla="*/ 4 h 667"/>
                <a:gd name="T46" fmla="*/ 3 w 688"/>
                <a:gd name="T47" fmla="*/ 2 h 667"/>
                <a:gd name="T48" fmla="*/ 5 w 688"/>
                <a:gd name="T49" fmla="*/ 0 h 6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88"/>
                <a:gd name="T76" fmla="*/ 0 h 667"/>
                <a:gd name="T77" fmla="*/ 688 w 688"/>
                <a:gd name="T78" fmla="*/ 667 h 66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88" h="667">
                  <a:moveTo>
                    <a:pt x="145" y="0"/>
                  </a:moveTo>
                  <a:lnTo>
                    <a:pt x="205" y="200"/>
                  </a:lnTo>
                  <a:lnTo>
                    <a:pt x="287" y="319"/>
                  </a:lnTo>
                  <a:lnTo>
                    <a:pt x="379" y="374"/>
                  </a:lnTo>
                  <a:lnTo>
                    <a:pt x="474" y="387"/>
                  </a:lnTo>
                  <a:lnTo>
                    <a:pt x="561" y="367"/>
                  </a:lnTo>
                  <a:lnTo>
                    <a:pt x="631" y="338"/>
                  </a:lnTo>
                  <a:lnTo>
                    <a:pt x="676" y="313"/>
                  </a:lnTo>
                  <a:lnTo>
                    <a:pt x="688" y="313"/>
                  </a:lnTo>
                  <a:lnTo>
                    <a:pt x="593" y="452"/>
                  </a:lnTo>
                  <a:lnTo>
                    <a:pt x="492" y="556"/>
                  </a:lnTo>
                  <a:lnTo>
                    <a:pt x="388" y="626"/>
                  </a:lnTo>
                  <a:lnTo>
                    <a:pt x="289" y="664"/>
                  </a:lnTo>
                  <a:lnTo>
                    <a:pt x="196" y="667"/>
                  </a:lnTo>
                  <a:lnTo>
                    <a:pt x="115" y="642"/>
                  </a:lnTo>
                  <a:lnTo>
                    <a:pt x="50" y="586"/>
                  </a:lnTo>
                  <a:lnTo>
                    <a:pt x="9" y="506"/>
                  </a:lnTo>
                  <a:lnTo>
                    <a:pt x="1" y="412"/>
                  </a:lnTo>
                  <a:lnTo>
                    <a:pt x="0" y="342"/>
                  </a:lnTo>
                  <a:lnTo>
                    <a:pt x="1" y="284"/>
                  </a:lnTo>
                  <a:lnTo>
                    <a:pt x="12" y="238"/>
                  </a:lnTo>
                  <a:lnTo>
                    <a:pt x="28" y="189"/>
                  </a:lnTo>
                  <a:lnTo>
                    <a:pt x="57" y="139"/>
                  </a:lnTo>
                  <a:lnTo>
                    <a:pt x="95" y="76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EDCF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58" name="Freeform 124"/>
            <p:cNvSpPr>
              <a:spLocks/>
            </p:cNvSpPr>
            <p:nvPr/>
          </p:nvSpPr>
          <p:spPr bwMode="auto">
            <a:xfrm>
              <a:off x="3137" y="1972"/>
              <a:ext cx="204" cy="293"/>
            </a:xfrm>
            <a:custGeom>
              <a:avLst/>
              <a:gdLst>
                <a:gd name="T0" fmla="*/ 9 w 406"/>
                <a:gd name="T1" fmla="*/ 1 h 586"/>
                <a:gd name="T2" fmla="*/ 10 w 406"/>
                <a:gd name="T3" fmla="*/ 1 h 586"/>
                <a:gd name="T4" fmla="*/ 11 w 406"/>
                <a:gd name="T5" fmla="*/ 1 h 586"/>
                <a:gd name="T6" fmla="*/ 12 w 406"/>
                <a:gd name="T7" fmla="*/ 2 h 586"/>
                <a:gd name="T8" fmla="*/ 13 w 406"/>
                <a:gd name="T9" fmla="*/ 3 h 586"/>
                <a:gd name="T10" fmla="*/ 13 w 406"/>
                <a:gd name="T11" fmla="*/ 5 h 586"/>
                <a:gd name="T12" fmla="*/ 13 w 406"/>
                <a:gd name="T13" fmla="*/ 7 h 586"/>
                <a:gd name="T14" fmla="*/ 13 w 406"/>
                <a:gd name="T15" fmla="*/ 9 h 586"/>
                <a:gd name="T16" fmla="*/ 13 w 406"/>
                <a:gd name="T17" fmla="*/ 10 h 586"/>
                <a:gd name="T18" fmla="*/ 12 w 406"/>
                <a:gd name="T19" fmla="*/ 12 h 586"/>
                <a:gd name="T20" fmla="*/ 11 w 406"/>
                <a:gd name="T21" fmla="*/ 14 h 586"/>
                <a:gd name="T22" fmla="*/ 10 w 406"/>
                <a:gd name="T23" fmla="*/ 15 h 586"/>
                <a:gd name="T24" fmla="*/ 9 w 406"/>
                <a:gd name="T25" fmla="*/ 17 h 586"/>
                <a:gd name="T26" fmla="*/ 8 w 406"/>
                <a:gd name="T27" fmla="*/ 18 h 586"/>
                <a:gd name="T28" fmla="*/ 7 w 406"/>
                <a:gd name="T29" fmla="*/ 18 h 586"/>
                <a:gd name="T30" fmla="*/ 6 w 406"/>
                <a:gd name="T31" fmla="*/ 18 h 586"/>
                <a:gd name="T32" fmla="*/ 5 w 406"/>
                <a:gd name="T33" fmla="*/ 18 h 586"/>
                <a:gd name="T34" fmla="*/ 3 w 406"/>
                <a:gd name="T35" fmla="*/ 18 h 586"/>
                <a:gd name="T36" fmla="*/ 2 w 406"/>
                <a:gd name="T37" fmla="*/ 17 h 586"/>
                <a:gd name="T38" fmla="*/ 2 w 406"/>
                <a:gd name="T39" fmla="*/ 15 h 586"/>
                <a:gd name="T40" fmla="*/ 1 w 406"/>
                <a:gd name="T41" fmla="*/ 14 h 586"/>
                <a:gd name="T42" fmla="*/ 1 w 406"/>
                <a:gd name="T43" fmla="*/ 12 h 586"/>
                <a:gd name="T44" fmla="*/ 0 w 406"/>
                <a:gd name="T45" fmla="*/ 11 h 586"/>
                <a:gd name="T46" fmla="*/ 1 w 406"/>
                <a:gd name="T47" fmla="*/ 9 h 586"/>
                <a:gd name="T48" fmla="*/ 1 w 406"/>
                <a:gd name="T49" fmla="*/ 7 h 586"/>
                <a:gd name="T50" fmla="*/ 1 w 406"/>
                <a:gd name="T51" fmla="*/ 5 h 586"/>
                <a:gd name="T52" fmla="*/ 2 w 406"/>
                <a:gd name="T53" fmla="*/ 5 h 586"/>
                <a:gd name="T54" fmla="*/ 3 w 406"/>
                <a:gd name="T55" fmla="*/ 2 h 586"/>
                <a:gd name="T56" fmla="*/ 4 w 406"/>
                <a:gd name="T57" fmla="*/ 1 h 586"/>
                <a:gd name="T58" fmla="*/ 5 w 406"/>
                <a:gd name="T59" fmla="*/ 1 h 586"/>
                <a:gd name="T60" fmla="*/ 7 w 406"/>
                <a:gd name="T61" fmla="*/ 1 h 586"/>
                <a:gd name="T62" fmla="*/ 8 w 406"/>
                <a:gd name="T63" fmla="*/ 0 h 586"/>
                <a:gd name="T64" fmla="*/ 9 w 406"/>
                <a:gd name="T65" fmla="*/ 1 h 58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06"/>
                <a:gd name="T100" fmla="*/ 0 h 586"/>
                <a:gd name="T101" fmla="*/ 406 w 406"/>
                <a:gd name="T102" fmla="*/ 586 h 58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06" h="586">
                  <a:moveTo>
                    <a:pt x="277" y="5"/>
                  </a:moveTo>
                  <a:lnTo>
                    <a:pt x="313" y="19"/>
                  </a:lnTo>
                  <a:lnTo>
                    <a:pt x="343" y="46"/>
                  </a:lnTo>
                  <a:lnTo>
                    <a:pt x="368" y="81"/>
                  </a:lnTo>
                  <a:lnTo>
                    <a:pt x="390" y="124"/>
                  </a:lnTo>
                  <a:lnTo>
                    <a:pt x="401" y="172"/>
                  </a:lnTo>
                  <a:lnTo>
                    <a:pt x="406" y="226"/>
                  </a:lnTo>
                  <a:lnTo>
                    <a:pt x="403" y="284"/>
                  </a:lnTo>
                  <a:lnTo>
                    <a:pt x="394" y="345"/>
                  </a:lnTo>
                  <a:lnTo>
                    <a:pt x="374" y="399"/>
                  </a:lnTo>
                  <a:lnTo>
                    <a:pt x="350" y="451"/>
                  </a:lnTo>
                  <a:lnTo>
                    <a:pt x="318" y="494"/>
                  </a:lnTo>
                  <a:lnTo>
                    <a:pt x="286" y="532"/>
                  </a:lnTo>
                  <a:lnTo>
                    <a:pt x="248" y="559"/>
                  </a:lnTo>
                  <a:lnTo>
                    <a:pt x="210" y="579"/>
                  </a:lnTo>
                  <a:lnTo>
                    <a:pt x="169" y="586"/>
                  </a:lnTo>
                  <a:lnTo>
                    <a:pt x="131" y="584"/>
                  </a:lnTo>
                  <a:lnTo>
                    <a:pt x="93" y="566"/>
                  </a:lnTo>
                  <a:lnTo>
                    <a:pt x="63" y="541"/>
                  </a:lnTo>
                  <a:lnTo>
                    <a:pt x="36" y="505"/>
                  </a:lnTo>
                  <a:lnTo>
                    <a:pt x="18" y="464"/>
                  </a:lnTo>
                  <a:lnTo>
                    <a:pt x="3" y="413"/>
                  </a:lnTo>
                  <a:lnTo>
                    <a:pt x="0" y="361"/>
                  </a:lnTo>
                  <a:lnTo>
                    <a:pt x="2" y="302"/>
                  </a:lnTo>
                  <a:lnTo>
                    <a:pt x="14" y="244"/>
                  </a:lnTo>
                  <a:lnTo>
                    <a:pt x="30" y="187"/>
                  </a:lnTo>
                  <a:lnTo>
                    <a:pt x="56" y="136"/>
                  </a:lnTo>
                  <a:lnTo>
                    <a:pt x="86" y="91"/>
                  </a:lnTo>
                  <a:lnTo>
                    <a:pt x="120" y="55"/>
                  </a:lnTo>
                  <a:lnTo>
                    <a:pt x="156" y="27"/>
                  </a:lnTo>
                  <a:lnTo>
                    <a:pt x="196" y="9"/>
                  </a:lnTo>
                  <a:lnTo>
                    <a:pt x="235" y="0"/>
                  </a:lnTo>
                  <a:lnTo>
                    <a:pt x="277" y="5"/>
                  </a:lnTo>
                  <a:close/>
                </a:path>
              </a:pathLst>
            </a:custGeom>
            <a:solidFill>
              <a:srgbClr val="EDCF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59" name="Freeform 125"/>
            <p:cNvSpPr>
              <a:spLocks/>
            </p:cNvSpPr>
            <p:nvPr/>
          </p:nvSpPr>
          <p:spPr bwMode="auto">
            <a:xfrm>
              <a:off x="3145" y="1984"/>
              <a:ext cx="188" cy="269"/>
            </a:xfrm>
            <a:custGeom>
              <a:avLst/>
              <a:gdLst>
                <a:gd name="T0" fmla="*/ 9 w 376"/>
                <a:gd name="T1" fmla="*/ 0 h 539"/>
                <a:gd name="T2" fmla="*/ 10 w 376"/>
                <a:gd name="T3" fmla="*/ 0 h 539"/>
                <a:gd name="T4" fmla="*/ 10 w 376"/>
                <a:gd name="T5" fmla="*/ 1 h 539"/>
                <a:gd name="T6" fmla="*/ 11 w 376"/>
                <a:gd name="T7" fmla="*/ 2 h 539"/>
                <a:gd name="T8" fmla="*/ 12 w 376"/>
                <a:gd name="T9" fmla="*/ 3 h 539"/>
                <a:gd name="T10" fmla="*/ 12 w 376"/>
                <a:gd name="T11" fmla="*/ 4 h 539"/>
                <a:gd name="T12" fmla="*/ 12 w 376"/>
                <a:gd name="T13" fmla="*/ 6 h 539"/>
                <a:gd name="T14" fmla="*/ 12 w 376"/>
                <a:gd name="T15" fmla="*/ 8 h 539"/>
                <a:gd name="T16" fmla="*/ 12 w 376"/>
                <a:gd name="T17" fmla="*/ 9 h 539"/>
                <a:gd name="T18" fmla="*/ 11 w 376"/>
                <a:gd name="T19" fmla="*/ 11 h 539"/>
                <a:gd name="T20" fmla="*/ 11 w 376"/>
                <a:gd name="T21" fmla="*/ 12 h 539"/>
                <a:gd name="T22" fmla="*/ 10 w 376"/>
                <a:gd name="T23" fmla="*/ 14 h 539"/>
                <a:gd name="T24" fmla="*/ 9 w 376"/>
                <a:gd name="T25" fmla="*/ 15 h 539"/>
                <a:gd name="T26" fmla="*/ 7 w 376"/>
                <a:gd name="T27" fmla="*/ 16 h 539"/>
                <a:gd name="T28" fmla="*/ 6 w 376"/>
                <a:gd name="T29" fmla="*/ 16 h 539"/>
                <a:gd name="T30" fmla="*/ 5 w 376"/>
                <a:gd name="T31" fmla="*/ 16 h 539"/>
                <a:gd name="T32" fmla="*/ 3 w 376"/>
                <a:gd name="T33" fmla="*/ 16 h 539"/>
                <a:gd name="T34" fmla="*/ 3 w 376"/>
                <a:gd name="T35" fmla="*/ 16 h 539"/>
                <a:gd name="T36" fmla="*/ 1 w 376"/>
                <a:gd name="T37" fmla="*/ 15 h 539"/>
                <a:gd name="T38" fmla="*/ 1 w 376"/>
                <a:gd name="T39" fmla="*/ 14 h 539"/>
                <a:gd name="T40" fmla="*/ 1 w 376"/>
                <a:gd name="T41" fmla="*/ 13 h 539"/>
                <a:gd name="T42" fmla="*/ 1 w 376"/>
                <a:gd name="T43" fmla="*/ 11 h 539"/>
                <a:gd name="T44" fmla="*/ 0 w 376"/>
                <a:gd name="T45" fmla="*/ 10 h 539"/>
                <a:gd name="T46" fmla="*/ 1 w 376"/>
                <a:gd name="T47" fmla="*/ 8 h 539"/>
                <a:gd name="T48" fmla="*/ 1 w 376"/>
                <a:gd name="T49" fmla="*/ 7 h 539"/>
                <a:gd name="T50" fmla="*/ 1 w 376"/>
                <a:gd name="T51" fmla="*/ 5 h 539"/>
                <a:gd name="T52" fmla="*/ 1 w 376"/>
                <a:gd name="T53" fmla="*/ 3 h 539"/>
                <a:gd name="T54" fmla="*/ 3 w 376"/>
                <a:gd name="T55" fmla="*/ 2 h 539"/>
                <a:gd name="T56" fmla="*/ 3 w 376"/>
                <a:gd name="T57" fmla="*/ 1 h 539"/>
                <a:gd name="T58" fmla="*/ 5 w 376"/>
                <a:gd name="T59" fmla="*/ 0 h 539"/>
                <a:gd name="T60" fmla="*/ 6 w 376"/>
                <a:gd name="T61" fmla="*/ 0 h 539"/>
                <a:gd name="T62" fmla="*/ 6 w 376"/>
                <a:gd name="T63" fmla="*/ 0 h 539"/>
                <a:gd name="T64" fmla="*/ 9 w 376"/>
                <a:gd name="T65" fmla="*/ 0 h 53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76"/>
                <a:gd name="T100" fmla="*/ 0 h 539"/>
                <a:gd name="T101" fmla="*/ 376 w 376"/>
                <a:gd name="T102" fmla="*/ 539 h 53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76" h="539">
                  <a:moveTo>
                    <a:pt x="257" y="5"/>
                  </a:moveTo>
                  <a:lnTo>
                    <a:pt x="290" y="18"/>
                  </a:lnTo>
                  <a:lnTo>
                    <a:pt x="320" y="41"/>
                  </a:lnTo>
                  <a:lnTo>
                    <a:pt x="342" y="74"/>
                  </a:lnTo>
                  <a:lnTo>
                    <a:pt x="362" y="113"/>
                  </a:lnTo>
                  <a:lnTo>
                    <a:pt x="371" y="156"/>
                  </a:lnTo>
                  <a:lnTo>
                    <a:pt x="376" y="207"/>
                  </a:lnTo>
                  <a:lnTo>
                    <a:pt x="374" y="259"/>
                  </a:lnTo>
                  <a:lnTo>
                    <a:pt x="365" y="315"/>
                  </a:lnTo>
                  <a:lnTo>
                    <a:pt x="347" y="367"/>
                  </a:lnTo>
                  <a:lnTo>
                    <a:pt x="326" y="414"/>
                  </a:lnTo>
                  <a:lnTo>
                    <a:pt x="297" y="455"/>
                  </a:lnTo>
                  <a:lnTo>
                    <a:pt x="266" y="489"/>
                  </a:lnTo>
                  <a:lnTo>
                    <a:pt x="230" y="514"/>
                  </a:lnTo>
                  <a:lnTo>
                    <a:pt x="196" y="532"/>
                  </a:lnTo>
                  <a:lnTo>
                    <a:pt x="158" y="539"/>
                  </a:lnTo>
                  <a:lnTo>
                    <a:pt x="122" y="538"/>
                  </a:lnTo>
                  <a:lnTo>
                    <a:pt x="86" y="521"/>
                  </a:lnTo>
                  <a:lnTo>
                    <a:pt x="60" y="498"/>
                  </a:lnTo>
                  <a:lnTo>
                    <a:pt x="34" y="466"/>
                  </a:lnTo>
                  <a:lnTo>
                    <a:pt x="18" y="428"/>
                  </a:lnTo>
                  <a:lnTo>
                    <a:pt x="6" y="381"/>
                  </a:lnTo>
                  <a:lnTo>
                    <a:pt x="0" y="333"/>
                  </a:lnTo>
                  <a:lnTo>
                    <a:pt x="2" y="281"/>
                  </a:lnTo>
                  <a:lnTo>
                    <a:pt x="15" y="228"/>
                  </a:lnTo>
                  <a:lnTo>
                    <a:pt x="31" y="174"/>
                  </a:lnTo>
                  <a:lnTo>
                    <a:pt x="54" y="126"/>
                  </a:lnTo>
                  <a:lnTo>
                    <a:pt x="81" y="85"/>
                  </a:lnTo>
                  <a:lnTo>
                    <a:pt x="113" y="52"/>
                  </a:lnTo>
                  <a:lnTo>
                    <a:pt x="146" y="25"/>
                  </a:lnTo>
                  <a:lnTo>
                    <a:pt x="184" y="9"/>
                  </a:lnTo>
                  <a:lnTo>
                    <a:pt x="220" y="0"/>
                  </a:lnTo>
                  <a:lnTo>
                    <a:pt x="257" y="5"/>
                  </a:lnTo>
                  <a:close/>
                </a:path>
              </a:pathLst>
            </a:custGeom>
            <a:solidFill>
              <a:srgbClr val="E8C7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60" name="Freeform 126"/>
            <p:cNvSpPr>
              <a:spLocks/>
            </p:cNvSpPr>
            <p:nvPr/>
          </p:nvSpPr>
          <p:spPr bwMode="auto">
            <a:xfrm>
              <a:off x="3153" y="1995"/>
              <a:ext cx="172" cy="247"/>
            </a:xfrm>
            <a:custGeom>
              <a:avLst/>
              <a:gdLst>
                <a:gd name="T0" fmla="*/ 7 w 346"/>
                <a:gd name="T1" fmla="*/ 1 h 493"/>
                <a:gd name="T2" fmla="*/ 8 w 346"/>
                <a:gd name="T3" fmla="*/ 1 h 493"/>
                <a:gd name="T4" fmla="*/ 9 w 346"/>
                <a:gd name="T5" fmla="*/ 2 h 493"/>
                <a:gd name="T6" fmla="*/ 9 w 346"/>
                <a:gd name="T7" fmla="*/ 3 h 493"/>
                <a:gd name="T8" fmla="*/ 10 w 346"/>
                <a:gd name="T9" fmla="*/ 4 h 493"/>
                <a:gd name="T10" fmla="*/ 10 w 346"/>
                <a:gd name="T11" fmla="*/ 5 h 493"/>
                <a:gd name="T12" fmla="*/ 10 w 346"/>
                <a:gd name="T13" fmla="*/ 6 h 493"/>
                <a:gd name="T14" fmla="*/ 10 w 346"/>
                <a:gd name="T15" fmla="*/ 8 h 493"/>
                <a:gd name="T16" fmla="*/ 10 w 346"/>
                <a:gd name="T17" fmla="*/ 10 h 493"/>
                <a:gd name="T18" fmla="*/ 9 w 346"/>
                <a:gd name="T19" fmla="*/ 11 h 493"/>
                <a:gd name="T20" fmla="*/ 9 w 346"/>
                <a:gd name="T21" fmla="*/ 12 h 493"/>
                <a:gd name="T22" fmla="*/ 8 w 346"/>
                <a:gd name="T23" fmla="*/ 13 h 493"/>
                <a:gd name="T24" fmla="*/ 7 w 346"/>
                <a:gd name="T25" fmla="*/ 14 h 493"/>
                <a:gd name="T26" fmla="*/ 6 w 346"/>
                <a:gd name="T27" fmla="*/ 15 h 493"/>
                <a:gd name="T28" fmla="*/ 5 w 346"/>
                <a:gd name="T29" fmla="*/ 16 h 493"/>
                <a:gd name="T30" fmla="*/ 4 w 346"/>
                <a:gd name="T31" fmla="*/ 16 h 493"/>
                <a:gd name="T32" fmla="*/ 3 w 346"/>
                <a:gd name="T33" fmla="*/ 16 h 493"/>
                <a:gd name="T34" fmla="*/ 2 w 346"/>
                <a:gd name="T35" fmla="*/ 15 h 493"/>
                <a:gd name="T36" fmla="*/ 1 w 346"/>
                <a:gd name="T37" fmla="*/ 15 h 493"/>
                <a:gd name="T38" fmla="*/ 0 w 346"/>
                <a:gd name="T39" fmla="*/ 14 h 493"/>
                <a:gd name="T40" fmla="*/ 0 w 346"/>
                <a:gd name="T41" fmla="*/ 13 h 493"/>
                <a:gd name="T42" fmla="*/ 0 w 346"/>
                <a:gd name="T43" fmla="*/ 11 h 493"/>
                <a:gd name="T44" fmla="*/ 0 w 346"/>
                <a:gd name="T45" fmla="*/ 10 h 493"/>
                <a:gd name="T46" fmla="*/ 0 w 346"/>
                <a:gd name="T47" fmla="*/ 8 h 493"/>
                <a:gd name="T48" fmla="*/ 0 w 346"/>
                <a:gd name="T49" fmla="*/ 7 h 493"/>
                <a:gd name="T50" fmla="*/ 0 w 346"/>
                <a:gd name="T51" fmla="*/ 5 h 493"/>
                <a:gd name="T52" fmla="*/ 1 w 346"/>
                <a:gd name="T53" fmla="*/ 4 h 493"/>
                <a:gd name="T54" fmla="*/ 2 w 346"/>
                <a:gd name="T55" fmla="*/ 3 h 493"/>
                <a:gd name="T56" fmla="*/ 3 w 346"/>
                <a:gd name="T57" fmla="*/ 2 h 493"/>
                <a:gd name="T58" fmla="*/ 4 w 346"/>
                <a:gd name="T59" fmla="*/ 1 h 493"/>
                <a:gd name="T60" fmla="*/ 5 w 346"/>
                <a:gd name="T61" fmla="*/ 1 h 493"/>
                <a:gd name="T62" fmla="*/ 6 w 346"/>
                <a:gd name="T63" fmla="*/ 0 h 493"/>
                <a:gd name="T64" fmla="*/ 7 w 346"/>
                <a:gd name="T65" fmla="*/ 1 h 49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46"/>
                <a:gd name="T100" fmla="*/ 0 h 493"/>
                <a:gd name="T101" fmla="*/ 346 w 346"/>
                <a:gd name="T102" fmla="*/ 493 h 49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46" h="493">
                  <a:moveTo>
                    <a:pt x="236" y="6"/>
                  </a:moveTo>
                  <a:lnTo>
                    <a:pt x="267" y="17"/>
                  </a:lnTo>
                  <a:lnTo>
                    <a:pt x="293" y="38"/>
                  </a:lnTo>
                  <a:lnTo>
                    <a:pt x="315" y="67"/>
                  </a:lnTo>
                  <a:lnTo>
                    <a:pt x="331" y="105"/>
                  </a:lnTo>
                  <a:lnTo>
                    <a:pt x="340" y="144"/>
                  </a:lnTo>
                  <a:lnTo>
                    <a:pt x="346" y="189"/>
                  </a:lnTo>
                  <a:lnTo>
                    <a:pt x="344" y="238"/>
                  </a:lnTo>
                  <a:lnTo>
                    <a:pt x="335" y="290"/>
                  </a:lnTo>
                  <a:lnTo>
                    <a:pt x="319" y="337"/>
                  </a:lnTo>
                  <a:lnTo>
                    <a:pt x="297" y="380"/>
                  </a:lnTo>
                  <a:lnTo>
                    <a:pt x="272" y="416"/>
                  </a:lnTo>
                  <a:lnTo>
                    <a:pt x="243" y="448"/>
                  </a:lnTo>
                  <a:lnTo>
                    <a:pt x="211" y="471"/>
                  </a:lnTo>
                  <a:lnTo>
                    <a:pt x="178" y="488"/>
                  </a:lnTo>
                  <a:lnTo>
                    <a:pt x="146" y="493"/>
                  </a:lnTo>
                  <a:lnTo>
                    <a:pt x="114" y="491"/>
                  </a:lnTo>
                  <a:lnTo>
                    <a:pt x="79" y="477"/>
                  </a:lnTo>
                  <a:lnTo>
                    <a:pt x="53" y="455"/>
                  </a:lnTo>
                  <a:lnTo>
                    <a:pt x="31" y="425"/>
                  </a:lnTo>
                  <a:lnTo>
                    <a:pt x="15" y="391"/>
                  </a:lnTo>
                  <a:lnTo>
                    <a:pt x="4" y="349"/>
                  </a:lnTo>
                  <a:lnTo>
                    <a:pt x="0" y="304"/>
                  </a:lnTo>
                  <a:lnTo>
                    <a:pt x="2" y="256"/>
                  </a:lnTo>
                  <a:lnTo>
                    <a:pt x="13" y="207"/>
                  </a:lnTo>
                  <a:lnTo>
                    <a:pt x="27" y="157"/>
                  </a:lnTo>
                  <a:lnTo>
                    <a:pt x="49" y="114"/>
                  </a:lnTo>
                  <a:lnTo>
                    <a:pt x="74" y="76"/>
                  </a:lnTo>
                  <a:lnTo>
                    <a:pt x="105" y="47"/>
                  </a:lnTo>
                  <a:lnTo>
                    <a:pt x="135" y="22"/>
                  </a:lnTo>
                  <a:lnTo>
                    <a:pt x="168" y="8"/>
                  </a:lnTo>
                  <a:lnTo>
                    <a:pt x="200" y="0"/>
                  </a:lnTo>
                  <a:lnTo>
                    <a:pt x="236" y="6"/>
                  </a:lnTo>
                  <a:close/>
                </a:path>
              </a:pathLst>
            </a:custGeom>
            <a:solidFill>
              <a:srgbClr val="E6C2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61" name="Freeform 127"/>
            <p:cNvSpPr>
              <a:spLocks/>
            </p:cNvSpPr>
            <p:nvPr/>
          </p:nvSpPr>
          <p:spPr bwMode="auto">
            <a:xfrm>
              <a:off x="3161" y="2005"/>
              <a:ext cx="156" cy="226"/>
            </a:xfrm>
            <a:custGeom>
              <a:avLst/>
              <a:gdLst>
                <a:gd name="T0" fmla="*/ 6 w 312"/>
                <a:gd name="T1" fmla="*/ 1 h 451"/>
                <a:gd name="T2" fmla="*/ 7 w 312"/>
                <a:gd name="T3" fmla="*/ 1 h 451"/>
                <a:gd name="T4" fmla="*/ 9 w 312"/>
                <a:gd name="T5" fmla="*/ 2 h 451"/>
                <a:gd name="T6" fmla="*/ 9 w 312"/>
                <a:gd name="T7" fmla="*/ 2 h 451"/>
                <a:gd name="T8" fmla="*/ 10 w 312"/>
                <a:gd name="T9" fmla="*/ 4 h 451"/>
                <a:gd name="T10" fmla="*/ 10 w 312"/>
                <a:gd name="T11" fmla="*/ 5 h 451"/>
                <a:gd name="T12" fmla="*/ 10 w 312"/>
                <a:gd name="T13" fmla="*/ 6 h 451"/>
                <a:gd name="T14" fmla="*/ 10 w 312"/>
                <a:gd name="T15" fmla="*/ 7 h 451"/>
                <a:gd name="T16" fmla="*/ 10 w 312"/>
                <a:gd name="T17" fmla="*/ 9 h 451"/>
                <a:gd name="T18" fmla="*/ 9 w 312"/>
                <a:gd name="T19" fmla="*/ 10 h 451"/>
                <a:gd name="T20" fmla="*/ 9 w 312"/>
                <a:gd name="T21" fmla="*/ 11 h 451"/>
                <a:gd name="T22" fmla="*/ 7 w 312"/>
                <a:gd name="T23" fmla="*/ 12 h 451"/>
                <a:gd name="T24" fmla="*/ 6 w 312"/>
                <a:gd name="T25" fmla="*/ 13 h 451"/>
                <a:gd name="T26" fmla="*/ 5 w 312"/>
                <a:gd name="T27" fmla="*/ 14 h 451"/>
                <a:gd name="T28" fmla="*/ 5 w 312"/>
                <a:gd name="T29" fmla="*/ 14 h 451"/>
                <a:gd name="T30" fmla="*/ 5 w 312"/>
                <a:gd name="T31" fmla="*/ 15 h 451"/>
                <a:gd name="T32" fmla="*/ 3 w 312"/>
                <a:gd name="T33" fmla="*/ 15 h 451"/>
                <a:gd name="T34" fmla="*/ 2 w 312"/>
                <a:gd name="T35" fmla="*/ 14 h 451"/>
                <a:gd name="T36" fmla="*/ 1 w 312"/>
                <a:gd name="T37" fmla="*/ 14 h 451"/>
                <a:gd name="T38" fmla="*/ 1 w 312"/>
                <a:gd name="T39" fmla="*/ 13 h 451"/>
                <a:gd name="T40" fmla="*/ 1 w 312"/>
                <a:gd name="T41" fmla="*/ 12 h 451"/>
                <a:gd name="T42" fmla="*/ 1 w 312"/>
                <a:gd name="T43" fmla="*/ 10 h 451"/>
                <a:gd name="T44" fmla="*/ 0 w 312"/>
                <a:gd name="T45" fmla="*/ 9 h 451"/>
                <a:gd name="T46" fmla="*/ 1 w 312"/>
                <a:gd name="T47" fmla="*/ 8 h 451"/>
                <a:gd name="T48" fmla="*/ 1 w 312"/>
                <a:gd name="T49" fmla="*/ 6 h 451"/>
                <a:gd name="T50" fmla="*/ 1 w 312"/>
                <a:gd name="T51" fmla="*/ 5 h 451"/>
                <a:gd name="T52" fmla="*/ 1 w 312"/>
                <a:gd name="T53" fmla="*/ 4 h 451"/>
                <a:gd name="T54" fmla="*/ 2 w 312"/>
                <a:gd name="T55" fmla="*/ 3 h 451"/>
                <a:gd name="T56" fmla="*/ 2 w 312"/>
                <a:gd name="T57" fmla="*/ 2 h 451"/>
                <a:gd name="T58" fmla="*/ 3 w 312"/>
                <a:gd name="T59" fmla="*/ 1 h 451"/>
                <a:gd name="T60" fmla="*/ 5 w 312"/>
                <a:gd name="T61" fmla="*/ 1 h 451"/>
                <a:gd name="T62" fmla="*/ 5 w 312"/>
                <a:gd name="T63" fmla="*/ 0 h 451"/>
                <a:gd name="T64" fmla="*/ 6 w 312"/>
                <a:gd name="T65" fmla="*/ 1 h 45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12"/>
                <a:gd name="T100" fmla="*/ 0 h 451"/>
                <a:gd name="T101" fmla="*/ 312 w 312"/>
                <a:gd name="T102" fmla="*/ 451 h 45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12" h="451">
                  <a:moveTo>
                    <a:pt x="214" y="6"/>
                  </a:moveTo>
                  <a:lnTo>
                    <a:pt x="241" y="16"/>
                  </a:lnTo>
                  <a:lnTo>
                    <a:pt x="264" y="38"/>
                  </a:lnTo>
                  <a:lnTo>
                    <a:pt x="284" y="63"/>
                  </a:lnTo>
                  <a:lnTo>
                    <a:pt x="300" y="97"/>
                  </a:lnTo>
                  <a:lnTo>
                    <a:pt x="309" y="133"/>
                  </a:lnTo>
                  <a:lnTo>
                    <a:pt x="312" y="176"/>
                  </a:lnTo>
                  <a:lnTo>
                    <a:pt x="311" y="220"/>
                  </a:lnTo>
                  <a:lnTo>
                    <a:pt x="303" y="266"/>
                  </a:lnTo>
                  <a:lnTo>
                    <a:pt x="287" y="309"/>
                  </a:lnTo>
                  <a:lnTo>
                    <a:pt x="269" y="349"/>
                  </a:lnTo>
                  <a:lnTo>
                    <a:pt x="244" y="381"/>
                  </a:lnTo>
                  <a:lnTo>
                    <a:pt x="219" y="412"/>
                  </a:lnTo>
                  <a:lnTo>
                    <a:pt x="190" y="432"/>
                  </a:lnTo>
                  <a:lnTo>
                    <a:pt x="161" y="446"/>
                  </a:lnTo>
                  <a:lnTo>
                    <a:pt x="131" y="451"/>
                  </a:lnTo>
                  <a:lnTo>
                    <a:pt x="102" y="450"/>
                  </a:lnTo>
                  <a:lnTo>
                    <a:pt x="71" y="435"/>
                  </a:lnTo>
                  <a:lnTo>
                    <a:pt x="48" y="417"/>
                  </a:lnTo>
                  <a:lnTo>
                    <a:pt x="28" y="390"/>
                  </a:lnTo>
                  <a:lnTo>
                    <a:pt x="14" y="358"/>
                  </a:lnTo>
                  <a:lnTo>
                    <a:pt x="3" y="320"/>
                  </a:lnTo>
                  <a:lnTo>
                    <a:pt x="0" y="279"/>
                  </a:lnTo>
                  <a:lnTo>
                    <a:pt x="1" y="234"/>
                  </a:lnTo>
                  <a:lnTo>
                    <a:pt x="12" y="191"/>
                  </a:lnTo>
                  <a:lnTo>
                    <a:pt x="25" y="146"/>
                  </a:lnTo>
                  <a:lnTo>
                    <a:pt x="44" y="106"/>
                  </a:lnTo>
                  <a:lnTo>
                    <a:pt x="66" y="72"/>
                  </a:lnTo>
                  <a:lnTo>
                    <a:pt x="93" y="45"/>
                  </a:lnTo>
                  <a:lnTo>
                    <a:pt x="120" y="22"/>
                  </a:lnTo>
                  <a:lnTo>
                    <a:pt x="152" y="7"/>
                  </a:lnTo>
                  <a:lnTo>
                    <a:pt x="183" y="0"/>
                  </a:lnTo>
                  <a:lnTo>
                    <a:pt x="214" y="6"/>
                  </a:lnTo>
                  <a:close/>
                </a:path>
              </a:pathLst>
            </a:custGeom>
            <a:solidFill>
              <a:srgbClr val="E3BD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62" name="Freeform 128"/>
            <p:cNvSpPr>
              <a:spLocks/>
            </p:cNvSpPr>
            <p:nvPr/>
          </p:nvSpPr>
          <p:spPr bwMode="auto">
            <a:xfrm>
              <a:off x="3169" y="2018"/>
              <a:ext cx="141" cy="200"/>
            </a:xfrm>
            <a:custGeom>
              <a:avLst/>
              <a:gdLst>
                <a:gd name="T0" fmla="*/ 5 w 282"/>
                <a:gd name="T1" fmla="*/ 0 h 401"/>
                <a:gd name="T2" fmla="*/ 6 w 282"/>
                <a:gd name="T3" fmla="*/ 0 h 401"/>
                <a:gd name="T4" fmla="*/ 7 w 282"/>
                <a:gd name="T5" fmla="*/ 0 h 401"/>
                <a:gd name="T6" fmla="*/ 7 w 282"/>
                <a:gd name="T7" fmla="*/ 1 h 401"/>
                <a:gd name="T8" fmla="*/ 9 w 282"/>
                <a:gd name="T9" fmla="*/ 2 h 401"/>
                <a:gd name="T10" fmla="*/ 9 w 282"/>
                <a:gd name="T11" fmla="*/ 3 h 401"/>
                <a:gd name="T12" fmla="*/ 9 w 282"/>
                <a:gd name="T13" fmla="*/ 4 h 401"/>
                <a:gd name="T14" fmla="*/ 9 w 282"/>
                <a:gd name="T15" fmla="*/ 6 h 401"/>
                <a:gd name="T16" fmla="*/ 9 w 282"/>
                <a:gd name="T17" fmla="*/ 7 h 401"/>
                <a:gd name="T18" fmla="*/ 9 w 282"/>
                <a:gd name="T19" fmla="*/ 8 h 401"/>
                <a:gd name="T20" fmla="*/ 7 w 282"/>
                <a:gd name="T21" fmla="*/ 9 h 401"/>
                <a:gd name="T22" fmla="*/ 6 w 282"/>
                <a:gd name="T23" fmla="*/ 10 h 401"/>
                <a:gd name="T24" fmla="*/ 6 w 282"/>
                <a:gd name="T25" fmla="*/ 11 h 401"/>
                <a:gd name="T26" fmla="*/ 5 w 282"/>
                <a:gd name="T27" fmla="*/ 12 h 401"/>
                <a:gd name="T28" fmla="*/ 4 w 282"/>
                <a:gd name="T29" fmla="*/ 12 h 401"/>
                <a:gd name="T30" fmla="*/ 3 w 282"/>
                <a:gd name="T31" fmla="*/ 12 h 401"/>
                <a:gd name="T32" fmla="*/ 2 w 282"/>
                <a:gd name="T33" fmla="*/ 12 h 401"/>
                <a:gd name="T34" fmla="*/ 2 w 282"/>
                <a:gd name="T35" fmla="*/ 12 h 401"/>
                <a:gd name="T36" fmla="*/ 1 w 282"/>
                <a:gd name="T37" fmla="*/ 11 h 401"/>
                <a:gd name="T38" fmla="*/ 1 w 282"/>
                <a:gd name="T39" fmla="*/ 10 h 401"/>
                <a:gd name="T40" fmla="*/ 1 w 282"/>
                <a:gd name="T41" fmla="*/ 10 h 401"/>
                <a:gd name="T42" fmla="*/ 1 w 282"/>
                <a:gd name="T43" fmla="*/ 8 h 401"/>
                <a:gd name="T44" fmla="*/ 0 w 282"/>
                <a:gd name="T45" fmla="*/ 7 h 401"/>
                <a:gd name="T46" fmla="*/ 1 w 282"/>
                <a:gd name="T47" fmla="*/ 6 h 401"/>
                <a:gd name="T48" fmla="*/ 1 w 282"/>
                <a:gd name="T49" fmla="*/ 5 h 401"/>
                <a:gd name="T50" fmla="*/ 1 w 282"/>
                <a:gd name="T51" fmla="*/ 4 h 401"/>
                <a:gd name="T52" fmla="*/ 1 w 282"/>
                <a:gd name="T53" fmla="*/ 2 h 401"/>
                <a:gd name="T54" fmla="*/ 1 w 282"/>
                <a:gd name="T55" fmla="*/ 1 h 401"/>
                <a:gd name="T56" fmla="*/ 2 w 282"/>
                <a:gd name="T57" fmla="*/ 1 h 401"/>
                <a:gd name="T58" fmla="*/ 3 w 282"/>
                <a:gd name="T59" fmla="*/ 0 h 401"/>
                <a:gd name="T60" fmla="*/ 4 w 282"/>
                <a:gd name="T61" fmla="*/ 0 h 401"/>
                <a:gd name="T62" fmla="*/ 5 w 282"/>
                <a:gd name="T63" fmla="*/ 0 h 401"/>
                <a:gd name="T64" fmla="*/ 5 w 282"/>
                <a:gd name="T65" fmla="*/ 0 h 40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82"/>
                <a:gd name="T100" fmla="*/ 0 h 401"/>
                <a:gd name="T101" fmla="*/ 282 w 282"/>
                <a:gd name="T102" fmla="*/ 401 h 40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82" h="401">
                  <a:moveTo>
                    <a:pt x="190" y="4"/>
                  </a:moveTo>
                  <a:lnTo>
                    <a:pt x="216" y="13"/>
                  </a:lnTo>
                  <a:lnTo>
                    <a:pt x="237" y="31"/>
                  </a:lnTo>
                  <a:lnTo>
                    <a:pt x="255" y="54"/>
                  </a:lnTo>
                  <a:lnTo>
                    <a:pt x="269" y="85"/>
                  </a:lnTo>
                  <a:lnTo>
                    <a:pt x="277" y="117"/>
                  </a:lnTo>
                  <a:lnTo>
                    <a:pt x="282" y="155"/>
                  </a:lnTo>
                  <a:lnTo>
                    <a:pt x="280" y="195"/>
                  </a:lnTo>
                  <a:lnTo>
                    <a:pt x="273" y="238"/>
                  </a:lnTo>
                  <a:lnTo>
                    <a:pt x="259" y="275"/>
                  </a:lnTo>
                  <a:lnTo>
                    <a:pt x="243" y="310"/>
                  </a:lnTo>
                  <a:lnTo>
                    <a:pt x="221" y="340"/>
                  </a:lnTo>
                  <a:lnTo>
                    <a:pt x="198" y="367"/>
                  </a:lnTo>
                  <a:lnTo>
                    <a:pt x="171" y="385"/>
                  </a:lnTo>
                  <a:lnTo>
                    <a:pt x="145" y="398"/>
                  </a:lnTo>
                  <a:lnTo>
                    <a:pt x="118" y="401"/>
                  </a:lnTo>
                  <a:lnTo>
                    <a:pt x="91" y="401"/>
                  </a:lnTo>
                  <a:lnTo>
                    <a:pt x="64" y="389"/>
                  </a:lnTo>
                  <a:lnTo>
                    <a:pt x="43" y="373"/>
                  </a:lnTo>
                  <a:lnTo>
                    <a:pt x="25" y="347"/>
                  </a:lnTo>
                  <a:lnTo>
                    <a:pt x="12" y="320"/>
                  </a:lnTo>
                  <a:lnTo>
                    <a:pt x="3" y="284"/>
                  </a:lnTo>
                  <a:lnTo>
                    <a:pt x="0" y="248"/>
                  </a:lnTo>
                  <a:lnTo>
                    <a:pt x="2" y="209"/>
                  </a:lnTo>
                  <a:lnTo>
                    <a:pt x="11" y="171"/>
                  </a:lnTo>
                  <a:lnTo>
                    <a:pt x="21" y="130"/>
                  </a:lnTo>
                  <a:lnTo>
                    <a:pt x="39" y="94"/>
                  </a:lnTo>
                  <a:lnTo>
                    <a:pt x="59" y="63"/>
                  </a:lnTo>
                  <a:lnTo>
                    <a:pt x="84" y="38"/>
                  </a:lnTo>
                  <a:lnTo>
                    <a:pt x="108" y="18"/>
                  </a:lnTo>
                  <a:lnTo>
                    <a:pt x="135" y="6"/>
                  </a:lnTo>
                  <a:lnTo>
                    <a:pt x="162" y="0"/>
                  </a:lnTo>
                  <a:lnTo>
                    <a:pt x="190" y="4"/>
                  </a:lnTo>
                  <a:close/>
                </a:path>
              </a:pathLst>
            </a:custGeom>
            <a:solidFill>
              <a:srgbClr val="E0B8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63" name="Freeform 129"/>
            <p:cNvSpPr>
              <a:spLocks/>
            </p:cNvSpPr>
            <p:nvPr/>
          </p:nvSpPr>
          <p:spPr bwMode="auto">
            <a:xfrm>
              <a:off x="3177" y="2029"/>
              <a:ext cx="124" cy="179"/>
            </a:xfrm>
            <a:custGeom>
              <a:avLst/>
              <a:gdLst>
                <a:gd name="T0" fmla="*/ 6 w 248"/>
                <a:gd name="T1" fmla="*/ 1 h 358"/>
                <a:gd name="T2" fmla="*/ 6 w 248"/>
                <a:gd name="T3" fmla="*/ 1 h 358"/>
                <a:gd name="T4" fmla="*/ 7 w 248"/>
                <a:gd name="T5" fmla="*/ 1 h 358"/>
                <a:gd name="T6" fmla="*/ 8 w 248"/>
                <a:gd name="T7" fmla="*/ 1 h 358"/>
                <a:gd name="T8" fmla="*/ 8 w 248"/>
                <a:gd name="T9" fmla="*/ 3 h 358"/>
                <a:gd name="T10" fmla="*/ 8 w 248"/>
                <a:gd name="T11" fmla="*/ 3 h 358"/>
                <a:gd name="T12" fmla="*/ 8 w 248"/>
                <a:gd name="T13" fmla="*/ 5 h 358"/>
                <a:gd name="T14" fmla="*/ 8 w 248"/>
                <a:gd name="T15" fmla="*/ 6 h 358"/>
                <a:gd name="T16" fmla="*/ 8 w 248"/>
                <a:gd name="T17" fmla="*/ 6 h 358"/>
                <a:gd name="T18" fmla="*/ 8 w 248"/>
                <a:gd name="T19" fmla="*/ 7 h 358"/>
                <a:gd name="T20" fmla="*/ 7 w 248"/>
                <a:gd name="T21" fmla="*/ 9 h 358"/>
                <a:gd name="T22" fmla="*/ 7 w 248"/>
                <a:gd name="T23" fmla="*/ 10 h 358"/>
                <a:gd name="T24" fmla="*/ 6 w 248"/>
                <a:gd name="T25" fmla="*/ 11 h 358"/>
                <a:gd name="T26" fmla="*/ 5 w 248"/>
                <a:gd name="T27" fmla="*/ 11 h 358"/>
                <a:gd name="T28" fmla="*/ 5 w 248"/>
                <a:gd name="T29" fmla="*/ 11 h 358"/>
                <a:gd name="T30" fmla="*/ 4 w 248"/>
                <a:gd name="T31" fmla="*/ 11 h 358"/>
                <a:gd name="T32" fmla="*/ 3 w 248"/>
                <a:gd name="T33" fmla="*/ 11 h 358"/>
                <a:gd name="T34" fmla="*/ 2 w 248"/>
                <a:gd name="T35" fmla="*/ 11 h 358"/>
                <a:gd name="T36" fmla="*/ 2 w 248"/>
                <a:gd name="T37" fmla="*/ 11 h 358"/>
                <a:gd name="T38" fmla="*/ 1 w 248"/>
                <a:gd name="T39" fmla="*/ 10 h 358"/>
                <a:gd name="T40" fmla="*/ 1 w 248"/>
                <a:gd name="T41" fmla="*/ 9 h 358"/>
                <a:gd name="T42" fmla="*/ 1 w 248"/>
                <a:gd name="T43" fmla="*/ 7 h 358"/>
                <a:gd name="T44" fmla="*/ 0 w 248"/>
                <a:gd name="T45" fmla="*/ 6 h 358"/>
                <a:gd name="T46" fmla="*/ 1 w 248"/>
                <a:gd name="T47" fmla="*/ 6 h 358"/>
                <a:gd name="T48" fmla="*/ 1 w 248"/>
                <a:gd name="T49" fmla="*/ 5 h 358"/>
                <a:gd name="T50" fmla="*/ 1 w 248"/>
                <a:gd name="T51" fmla="*/ 3 h 358"/>
                <a:gd name="T52" fmla="*/ 2 w 248"/>
                <a:gd name="T53" fmla="*/ 3 h 358"/>
                <a:gd name="T54" fmla="*/ 2 w 248"/>
                <a:gd name="T55" fmla="*/ 1 h 358"/>
                <a:gd name="T56" fmla="*/ 3 w 248"/>
                <a:gd name="T57" fmla="*/ 1 h 358"/>
                <a:gd name="T58" fmla="*/ 3 w 248"/>
                <a:gd name="T59" fmla="*/ 1 h 358"/>
                <a:gd name="T60" fmla="*/ 4 w 248"/>
                <a:gd name="T61" fmla="*/ 1 h 358"/>
                <a:gd name="T62" fmla="*/ 5 w 248"/>
                <a:gd name="T63" fmla="*/ 0 h 358"/>
                <a:gd name="T64" fmla="*/ 6 w 248"/>
                <a:gd name="T65" fmla="*/ 1 h 35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48"/>
                <a:gd name="T100" fmla="*/ 0 h 358"/>
                <a:gd name="T101" fmla="*/ 248 w 248"/>
                <a:gd name="T102" fmla="*/ 358 h 35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48" h="358">
                  <a:moveTo>
                    <a:pt x="173" y="3"/>
                  </a:moveTo>
                  <a:lnTo>
                    <a:pt x="192" y="11"/>
                  </a:lnTo>
                  <a:lnTo>
                    <a:pt x="212" y="27"/>
                  </a:lnTo>
                  <a:lnTo>
                    <a:pt x="227" y="48"/>
                  </a:lnTo>
                  <a:lnTo>
                    <a:pt x="239" y="75"/>
                  </a:lnTo>
                  <a:lnTo>
                    <a:pt x="244" y="104"/>
                  </a:lnTo>
                  <a:lnTo>
                    <a:pt x="248" y="136"/>
                  </a:lnTo>
                  <a:lnTo>
                    <a:pt x="248" y="171"/>
                  </a:lnTo>
                  <a:lnTo>
                    <a:pt x="243" y="208"/>
                  </a:lnTo>
                  <a:lnTo>
                    <a:pt x="230" y="242"/>
                  </a:lnTo>
                  <a:lnTo>
                    <a:pt x="216" y="275"/>
                  </a:lnTo>
                  <a:lnTo>
                    <a:pt x="196" y="302"/>
                  </a:lnTo>
                  <a:lnTo>
                    <a:pt x="176" y="325"/>
                  </a:lnTo>
                  <a:lnTo>
                    <a:pt x="153" y="341"/>
                  </a:lnTo>
                  <a:lnTo>
                    <a:pt x="129" y="354"/>
                  </a:lnTo>
                  <a:lnTo>
                    <a:pt x="104" y="358"/>
                  </a:lnTo>
                  <a:lnTo>
                    <a:pt x="81" y="358"/>
                  </a:lnTo>
                  <a:lnTo>
                    <a:pt x="57" y="347"/>
                  </a:lnTo>
                  <a:lnTo>
                    <a:pt x="38" y="331"/>
                  </a:lnTo>
                  <a:lnTo>
                    <a:pt x="21" y="307"/>
                  </a:lnTo>
                  <a:lnTo>
                    <a:pt x="12" y="282"/>
                  </a:lnTo>
                  <a:lnTo>
                    <a:pt x="4" y="250"/>
                  </a:lnTo>
                  <a:lnTo>
                    <a:pt x="0" y="219"/>
                  </a:lnTo>
                  <a:lnTo>
                    <a:pt x="2" y="185"/>
                  </a:lnTo>
                  <a:lnTo>
                    <a:pt x="9" y="151"/>
                  </a:lnTo>
                  <a:lnTo>
                    <a:pt x="18" y="115"/>
                  </a:lnTo>
                  <a:lnTo>
                    <a:pt x="34" y="84"/>
                  </a:lnTo>
                  <a:lnTo>
                    <a:pt x="52" y="55"/>
                  </a:lnTo>
                  <a:lnTo>
                    <a:pt x="74" y="34"/>
                  </a:lnTo>
                  <a:lnTo>
                    <a:pt x="95" y="16"/>
                  </a:lnTo>
                  <a:lnTo>
                    <a:pt x="120" y="5"/>
                  </a:lnTo>
                  <a:lnTo>
                    <a:pt x="146" y="0"/>
                  </a:lnTo>
                  <a:lnTo>
                    <a:pt x="173" y="3"/>
                  </a:lnTo>
                  <a:close/>
                </a:path>
              </a:pathLst>
            </a:custGeom>
            <a:solidFill>
              <a:srgbClr val="DBB0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64" name="Freeform 130"/>
            <p:cNvSpPr>
              <a:spLocks/>
            </p:cNvSpPr>
            <p:nvPr/>
          </p:nvSpPr>
          <p:spPr bwMode="auto">
            <a:xfrm>
              <a:off x="3185" y="2040"/>
              <a:ext cx="109" cy="157"/>
            </a:xfrm>
            <a:custGeom>
              <a:avLst/>
              <a:gdLst>
                <a:gd name="T0" fmla="*/ 5 w 218"/>
                <a:gd name="T1" fmla="*/ 1 h 313"/>
                <a:gd name="T2" fmla="*/ 6 w 218"/>
                <a:gd name="T3" fmla="*/ 1 h 313"/>
                <a:gd name="T4" fmla="*/ 6 w 218"/>
                <a:gd name="T5" fmla="*/ 1 h 313"/>
                <a:gd name="T6" fmla="*/ 7 w 218"/>
                <a:gd name="T7" fmla="*/ 2 h 313"/>
                <a:gd name="T8" fmla="*/ 7 w 218"/>
                <a:gd name="T9" fmla="*/ 3 h 313"/>
                <a:gd name="T10" fmla="*/ 7 w 218"/>
                <a:gd name="T11" fmla="*/ 3 h 313"/>
                <a:gd name="T12" fmla="*/ 7 w 218"/>
                <a:gd name="T13" fmla="*/ 4 h 313"/>
                <a:gd name="T14" fmla="*/ 7 w 218"/>
                <a:gd name="T15" fmla="*/ 5 h 313"/>
                <a:gd name="T16" fmla="*/ 7 w 218"/>
                <a:gd name="T17" fmla="*/ 6 h 313"/>
                <a:gd name="T18" fmla="*/ 7 w 218"/>
                <a:gd name="T19" fmla="*/ 7 h 313"/>
                <a:gd name="T20" fmla="*/ 6 w 218"/>
                <a:gd name="T21" fmla="*/ 8 h 313"/>
                <a:gd name="T22" fmla="*/ 6 w 218"/>
                <a:gd name="T23" fmla="*/ 9 h 313"/>
                <a:gd name="T24" fmla="*/ 5 w 218"/>
                <a:gd name="T25" fmla="*/ 9 h 313"/>
                <a:gd name="T26" fmla="*/ 5 w 218"/>
                <a:gd name="T27" fmla="*/ 10 h 313"/>
                <a:gd name="T28" fmla="*/ 3 w 218"/>
                <a:gd name="T29" fmla="*/ 10 h 313"/>
                <a:gd name="T30" fmla="*/ 3 w 218"/>
                <a:gd name="T31" fmla="*/ 10 h 313"/>
                <a:gd name="T32" fmla="*/ 3 w 218"/>
                <a:gd name="T33" fmla="*/ 10 h 313"/>
                <a:gd name="T34" fmla="*/ 2 w 218"/>
                <a:gd name="T35" fmla="*/ 10 h 313"/>
                <a:gd name="T36" fmla="*/ 1 w 218"/>
                <a:gd name="T37" fmla="*/ 10 h 313"/>
                <a:gd name="T38" fmla="*/ 1 w 218"/>
                <a:gd name="T39" fmla="*/ 9 h 313"/>
                <a:gd name="T40" fmla="*/ 1 w 218"/>
                <a:gd name="T41" fmla="*/ 8 h 313"/>
                <a:gd name="T42" fmla="*/ 1 w 218"/>
                <a:gd name="T43" fmla="*/ 7 h 313"/>
                <a:gd name="T44" fmla="*/ 0 w 218"/>
                <a:gd name="T45" fmla="*/ 7 h 313"/>
                <a:gd name="T46" fmla="*/ 0 w 218"/>
                <a:gd name="T47" fmla="*/ 6 h 313"/>
                <a:gd name="T48" fmla="*/ 1 w 218"/>
                <a:gd name="T49" fmla="*/ 5 h 313"/>
                <a:gd name="T50" fmla="*/ 1 w 218"/>
                <a:gd name="T51" fmla="*/ 4 h 313"/>
                <a:gd name="T52" fmla="*/ 1 w 218"/>
                <a:gd name="T53" fmla="*/ 3 h 313"/>
                <a:gd name="T54" fmla="*/ 2 w 218"/>
                <a:gd name="T55" fmla="*/ 2 h 313"/>
                <a:gd name="T56" fmla="*/ 3 w 218"/>
                <a:gd name="T57" fmla="*/ 1 h 313"/>
                <a:gd name="T58" fmla="*/ 3 w 218"/>
                <a:gd name="T59" fmla="*/ 1 h 313"/>
                <a:gd name="T60" fmla="*/ 3 w 218"/>
                <a:gd name="T61" fmla="*/ 1 h 313"/>
                <a:gd name="T62" fmla="*/ 4 w 218"/>
                <a:gd name="T63" fmla="*/ 0 h 313"/>
                <a:gd name="T64" fmla="*/ 5 w 218"/>
                <a:gd name="T65" fmla="*/ 1 h 31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8"/>
                <a:gd name="T100" fmla="*/ 0 h 313"/>
                <a:gd name="T101" fmla="*/ 218 w 218"/>
                <a:gd name="T102" fmla="*/ 313 h 31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8" h="313">
                  <a:moveTo>
                    <a:pt x="151" y="4"/>
                  </a:moveTo>
                  <a:lnTo>
                    <a:pt x="169" y="11"/>
                  </a:lnTo>
                  <a:lnTo>
                    <a:pt x="185" y="25"/>
                  </a:lnTo>
                  <a:lnTo>
                    <a:pt x="198" y="43"/>
                  </a:lnTo>
                  <a:lnTo>
                    <a:pt x="209" y="67"/>
                  </a:lnTo>
                  <a:lnTo>
                    <a:pt x="214" y="92"/>
                  </a:lnTo>
                  <a:lnTo>
                    <a:pt x="218" y="121"/>
                  </a:lnTo>
                  <a:lnTo>
                    <a:pt x="216" y="153"/>
                  </a:lnTo>
                  <a:lnTo>
                    <a:pt x="212" y="186"/>
                  </a:lnTo>
                  <a:lnTo>
                    <a:pt x="202" y="214"/>
                  </a:lnTo>
                  <a:lnTo>
                    <a:pt x="187" y="241"/>
                  </a:lnTo>
                  <a:lnTo>
                    <a:pt x="171" y="265"/>
                  </a:lnTo>
                  <a:lnTo>
                    <a:pt x="153" y="286"/>
                  </a:lnTo>
                  <a:lnTo>
                    <a:pt x="131" y="301"/>
                  </a:lnTo>
                  <a:lnTo>
                    <a:pt x="112" y="310"/>
                  </a:lnTo>
                  <a:lnTo>
                    <a:pt x="90" y="313"/>
                  </a:lnTo>
                  <a:lnTo>
                    <a:pt x="68" y="313"/>
                  </a:lnTo>
                  <a:lnTo>
                    <a:pt x="47" y="304"/>
                  </a:lnTo>
                  <a:lnTo>
                    <a:pt x="31" y="290"/>
                  </a:lnTo>
                  <a:lnTo>
                    <a:pt x="18" y="270"/>
                  </a:lnTo>
                  <a:lnTo>
                    <a:pt x="9" y="248"/>
                  </a:lnTo>
                  <a:lnTo>
                    <a:pt x="2" y="220"/>
                  </a:lnTo>
                  <a:lnTo>
                    <a:pt x="0" y="193"/>
                  </a:lnTo>
                  <a:lnTo>
                    <a:pt x="0" y="162"/>
                  </a:lnTo>
                  <a:lnTo>
                    <a:pt x="7" y="132"/>
                  </a:lnTo>
                  <a:lnTo>
                    <a:pt x="16" y="99"/>
                  </a:lnTo>
                  <a:lnTo>
                    <a:pt x="31" y="72"/>
                  </a:lnTo>
                  <a:lnTo>
                    <a:pt x="45" y="47"/>
                  </a:lnTo>
                  <a:lnTo>
                    <a:pt x="65" y="29"/>
                  </a:lnTo>
                  <a:lnTo>
                    <a:pt x="83" y="15"/>
                  </a:lnTo>
                  <a:lnTo>
                    <a:pt x="104" y="6"/>
                  </a:lnTo>
                  <a:lnTo>
                    <a:pt x="128" y="0"/>
                  </a:lnTo>
                  <a:lnTo>
                    <a:pt x="151" y="4"/>
                  </a:lnTo>
                  <a:close/>
                </a:path>
              </a:pathLst>
            </a:custGeom>
            <a:solidFill>
              <a:srgbClr val="D9AB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65" name="Freeform 131"/>
            <p:cNvSpPr>
              <a:spLocks/>
            </p:cNvSpPr>
            <p:nvPr/>
          </p:nvSpPr>
          <p:spPr bwMode="auto">
            <a:xfrm>
              <a:off x="3192" y="2052"/>
              <a:ext cx="94" cy="134"/>
            </a:xfrm>
            <a:custGeom>
              <a:avLst/>
              <a:gdLst>
                <a:gd name="T0" fmla="*/ 5 w 188"/>
                <a:gd name="T1" fmla="*/ 1 h 268"/>
                <a:gd name="T2" fmla="*/ 5 w 188"/>
                <a:gd name="T3" fmla="*/ 1 h 268"/>
                <a:gd name="T4" fmla="*/ 5 w 188"/>
                <a:gd name="T5" fmla="*/ 1 h 268"/>
                <a:gd name="T6" fmla="*/ 6 w 188"/>
                <a:gd name="T7" fmla="*/ 1 h 268"/>
                <a:gd name="T8" fmla="*/ 6 w 188"/>
                <a:gd name="T9" fmla="*/ 1 h 268"/>
                <a:gd name="T10" fmla="*/ 6 w 188"/>
                <a:gd name="T11" fmla="*/ 2 h 268"/>
                <a:gd name="T12" fmla="*/ 6 w 188"/>
                <a:gd name="T13" fmla="*/ 3 h 268"/>
                <a:gd name="T14" fmla="*/ 6 w 188"/>
                <a:gd name="T15" fmla="*/ 4 h 268"/>
                <a:gd name="T16" fmla="*/ 6 w 188"/>
                <a:gd name="T17" fmla="*/ 4 h 268"/>
                <a:gd name="T18" fmla="*/ 6 w 188"/>
                <a:gd name="T19" fmla="*/ 5 h 268"/>
                <a:gd name="T20" fmla="*/ 6 w 188"/>
                <a:gd name="T21" fmla="*/ 6 h 268"/>
                <a:gd name="T22" fmla="*/ 5 w 188"/>
                <a:gd name="T23" fmla="*/ 7 h 268"/>
                <a:gd name="T24" fmla="*/ 5 w 188"/>
                <a:gd name="T25" fmla="*/ 7 h 268"/>
                <a:gd name="T26" fmla="*/ 3 w 188"/>
                <a:gd name="T27" fmla="*/ 7 h 268"/>
                <a:gd name="T28" fmla="*/ 3 w 188"/>
                <a:gd name="T29" fmla="*/ 8 h 268"/>
                <a:gd name="T30" fmla="*/ 3 w 188"/>
                <a:gd name="T31" fmla="*/ 8 h 268"/>
                <a:gd name="T32" fmla="*/ 1 w 188"/>
                <a:gd name="T33" fmla="*/ 8 h 268"/>
                <a:gd name="T34" fmla="*/ 1 w 188"/>
                <a:gd name="T35" fmla="*/ 8 h 268"/>
                <a:gd name="T36" fmla="*/ 1 w 188"/>
                <a:gd name="T37" fmla="*/ 7 h 268"/>
                <a:gd name="T38" fmla="*/ 1 w 188"/>
                <a:gd name="T39" fmla="*/ 7 h 268"/>
                <a:gd name="T40" fmla="*/ 1 w 188"/>
                <a:gd name="T41" fmla="*/ 6 h 268"/>
                <a:gd name="T42" fmla="*/ 1 w 188"/>
                <a:gd name="T43" fmla="*/ 5 h 268"/>
                <a:gd name="T44" fmla="*/ 0 w 188"/>
                <a:gd name="T45" fmla="*/ 5 h 268"/>
                <a:gd name="T46" fmla="*/ 0 w 188"/>
                <a:gd name="T47" fmla="*/ 4 h 268"/>
                <a:gd name="T48" fmla="*/ 1 w 188"/>
                <a:gd name="T49" fmla="*/ 3 h 268"/>
                <a:gd name="T50" fmla="*/ 1 w 188"/>
                <a:gd name="T51" fmla="*/ 2 h 268"/>
                <a:gd name="T52" fmla="*/ 1 w 188"/>
                <a:gd name="T53" fmla="*/ 1 h 268"/>
                <a:gd name="T54" fmla="*/ 1 w 188"/>
                <a:gd name="T55" fmla="*/ 1 h 268"/>
                <a:gd name="T56" fmla="*/ 1 w 188"/>
                <a:gd name="T57" fmla="*/ 1 h 268"/>
                <a:gd name="T58" fmla="*/ 3 w 188"/>
                <a:gd name="T59" fmla="*/ 1 h 268"/>
                <a:gd name="T60" fmla="*/ 3 w 188"/>
                <a:gd name="T61" fmla="*/ 1 h 268"/>
                <a:gd name="T62" fmla="*/ 3 w 188"/>
                <a:gd name="T63" fmla="*/ 0 h 268"/>
                <a:gd name="T64" fmla="*/ 5 w 188"/>
                <a:gd name="T65" fmla="*/ 1 h 26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8"/>
                <a:gd name="T100" fmla="*/ 0 h 268"/>
                <a:gd name="T101" fmla="*/ 188 w 188"/>
                <a:gd name="T102" fmla="*/ 268 h 26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8" h="268">
                  <a:moveTo>
                    <a:pt x="130" y="3"/>
                  </a:moveTo>
                  <a:lnTo>
                    <a:pt x="144" y="9"/>
                  </a:lnTo>
                  <a:lnTo>
                    <a:pt x="159" y="21"/>
                  </a:lnTo>
                  <a:lnTo>
                    <a:pt x="170" y="36"/>
                  </a:lnTo>
                  <a:lnTo>
                    <a:pt x="180" y="55"/>
                  </a:lnTo>
                  <a:lnTo>
                    <a:pt x="184" y="77"/>
                  </a:lnTo>
                  <a:lnTo>
                    <a:pt x="188" y="102"/>
                  </a:lnTo>
                  <a:lnTo>
                    <a:pt x="186" y="129"/>
                  </a:lnTo>
                  <a:lnTo>
                    <a:pt x="184" y="158"/>
                  </a:lnTo>
                  <a:lnTo>
                    <a:pt x="173" y="183"/>
                  </a:lnTo>
                  <a:lnTo>
                    <a:pt x="162" y="206"/>
                  </a:lnTo>
                  <a:lnTo>
                    <a:pt x="148" y="226"/>
                  </a:lnTo>
                  <a:lnTo>
                    <a:pt x="134" y="244"/>
                  </a:lnTo>
                  <a:lnTo>
                    <a:pt x="114" y="255"/>
                  </a:lnTo>
                  <a:lnTo>
                    <a:pt x="96" y="264"/>
                  </a:lnTo>
                  <a:lnTo>
                    <a:pt x="78" y="268"/>
                  </a:lnTo>
                  <a:lnTo>
                    <a:pt x="60" y="266"/>
                  </a:lnTo>
                  <a:lnTo>
                    <a:pt x="42" y="257"/>
                  </a:lnTo>
                  <a:lnTo>
                    <a:pt x="29" y="246"/>
                  </a:lnTo>
                  <a:lnTo>
                    <a:pt x="17" y="230"/>
                  </a:lnTo>
                  <a:lnTo>
                    <a:pt x="9" y="212"/>
                  </a:lnTo>
                  <a:lnTo>
                    <a:pt x="2" y="188"/>
                  </a:lnTo>
                  <a:lnTo>
                    <a:pt x="0" y="163"/>
                  </a:lnTo>
                  <a:lnTo>
                    <a:pt x="0" y="136"/>
                  </a:lnTo>
                  <a:lnTo>
                    <a:pt x="8" y="111"/>
                  </a:lnTo>
                  <a:lnTo>
                    <a:pt x="15" y="84"/>
                  </a:lnTo>
                  <a:lnTo>
                    <a:pt x="26" y="61"/>
                  </a:lnTo>
                  <a:lnTo>
                    <a:pt x="40" y="39"/>
                  </a:lnTo>
                  <a:lnTo>
                    <a:pt x="56" y="25"/>
                  </a:lnTo>
                  <a:lnTo>
                    <a:pt x="72" y="10"/>
                  </a:lnTo>
                  <a:lnTo>
                    <a:pt x="92" y="3"/>
                  </a:lnTo>
                  <a:lnTo>
                    <a:pt x="110" y="0"/>
                  </a:lnTo>
                  <a:lnTo>
                    <a:pt x="130" y="3"/>
                  </a:lnTo>
                  <a:close/>
                </a:path>
              </a:pathLst>
            </a:custGeom>
            <a:solidFill>
              <a:srgbClr val="D6A66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66" name="Freeform 132"/>
            <p:cNvSpPr>
              <a:spLocks/>
            </p:cNvSpPr>
            <p:nvPr/>
          </p:nvSpPr>
          <p:spPr bwMode="auto">
            <a:xfrm>
              <a:off x="3200" y="2063"/>
              <a:ext cx="78" cy="112"/>
            </a:xfrm>
            <a:custGeom>
              <a:avLst/>
              <a:gdLst>
                <a:gd name="T0" fmla="*/ 4 w 154"/>
                <a:gd name="T1" fmla="*/ 0 h 225"/>
                <a:gd name="T2" fmla="*/ 4 w 154"/>
                <a:gd name="T3" fmla="*/ 0 h 225"/>
                <a:gd name="T4" fmla="*/ 5 w 154"/>
                <a:gd name="T5" fmla="*/ 0 h 225"/>
                <a:gd name="T6" fmla="*/ 5 w 154"/>
                <a:gd name="T7" fmla="*/ 0 h 225"/>
                <a:gd name="T8" fmla="*/ 5 w 154"/>
                <a:gd name="T9" fmla="*/ 1 h 225"/>
                <a:gd name="T10" fmla="*/ 5 w 154"/>
                <a:gd name="T11" fmla="*/ 2 h 225"/>
                <a:gd name="T12" fmla="*/ 5 w 154"/>
                <a:gd name="T13" fmla="*/ 2 h 225"/>
                <a:gd name="T14" fmla="*/ 5 w 154"/>
                <a:gd name="T15" fmla="*/ 3 h 225"/>
                <a:gd name="T16" fmla="*/ 5 w 154"/>
                <a:gd name="T17" fmla="*/ 4 h 225"/>
                <a:gd name="T18" fmla="*/ 5 w 154"/>
                <a:gd name="T19" fmla="*/ 4 h 225"/>
                <a:gd name="T20" fmla="*/ 5 w 154"/>
                <a:gd name="T21" fmla="*/ 5 h 225"/>
                <a:gd name="T22" fmla="*/ 4 w 154"/>
                <a:gd name="T23" fmla="*/ 5 h 225"/>
                <a:gd name="T24" fmla="*/ 4 w 154"/>
                <a:gd name="T25" fmla="*/ 6 h 225"/>
                <a:gd name="T26" fmla="*/ 3 w 154"/>
                <a:gd name="T27" fmla="*/ 6 h 225"/>
                <a:gd name="T28" fmla="*/ 3 w 154"/>
                <a:gd name="T29" fmla="*/ 6 h 225"/>
                <a:gd name="T30" fmla="*/ 2 w 154"/>
                <a:gd name="T31" fmla="*/ 7 h 225"/>
                <a:gd name="T32" fmla="*/ 2 w 154"/>
                <a:gd name="T33" fmla="*/ 7 h 225"/>
                <a:gd name="T34" fmla="*/ 2 w 154"/>
                <a:gd name="T35" fmla="*/ 6 h 225"/>
                <a:gd name="T36" fmla="*/ 1 w 154"/>
                <a:gd name="T37" fmla="*/ 6 h 225"/>
                <a:gd name="T38" fmla="*/ 1 w 154"/>
                <a:gd name="T39" fmla="*/ 6 h 225"/>
                <a:gd name="T40" fmla="*/ 1 w 154"/>
                <a:gd name="T41" fmla="*/ 5 h 225"/>
                <a:gd name="T42" fmla="*/ 0 w 154"/>
                <a:gd name="T43" fmla="*/ 4 h 225"/>
                <a:gd name="T44" fmla="*/ 0 w 154"/>
                <a:gd name="T45" fmla="*/ 4 h 225"/>
                <a:gd name="T46" fmla="*/ 0 w 154"/>
                <a:gd name="T47" fmla="*/ 3 h 225"/>
                <a:gd name="T48" fmla="*/ 1 w 154"/>
                <a:gd name="T49" fmla="*/ 3 h 225"/>
                <a:gd name="T50" fmla="*/ 1 w 154"/>
                <a:gd name="T51" fmla="*/ 2 h 225"/>
                <a:gd name="T52" fmla="*/ 1 w 154"/>
                <a:gd name="T53" fmla="*/ 1 h 225"/>
                <a:gd name="T54" fmla="*/ 1 w 154"/>
                <a:gd name="T55" fmla="*/ 1 h 225"/>
                <a:gd name="T56" fmla="*/ 2 w 154"/>
                <a:gd name="T57" fmla="*/ 0 h 225"/>
                <a:gd name="T58" fmla="*/ 2 w 154"/>
                <a:gd name="T59" fmla="*/ 0 h 225"/>
                <a:gd name="T60" fmla="*/ 3 w 154"/>
                <a:gd name="T61" fmla="*/ 0 h 225"/>
                <a:gd name="T62" fmla="*/ 3 w 154"/>
                <a:gd name="T63" fmla="*/ 0 h 225"/>
                <a:gd name="T64" fmla="*/ 4 w 154"/>
                <a:gd name="T65" fmla="*/ 0 h 22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54"/>
                <a:gd name="T100" fmla="*/ 0 h 225"/>
                <a:gd name="T101" fmla="*/ 154 w 154"/>
                <a:gd name="T102" fmla="*/ 225 h 22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54" h="225">
                  <a:moveTo>
                    <a:pt x="108" y="2"/>
                  </a:moveTo>
                  <a:lnTo>
                    <a:pt x="118" y="7"/>
                  </a:lnTo>
                  <a:lnTo>
                    <a:pt x="131" y="18"/>
                  </a:lnTo>
                  <a:lnTo>
                    <a:pt x="140" y="31"/>
                  </a:lnTo>
                  <a:lnTo>
                    <a:pt x="149" y="49"/>
                  </a:lnTo>
                  <a:lnTo>
                    <a:pt x="153" y="65"/>
                  </a:lnTo>
                  <a:lnTo>
                    <a:pt x="154" y="87"/>
                  </a:lnTo>
                  <a:lnTo>
                    <a:pt x="153" y="108"/>
                  </a:lnTo>
                  <a:lnTo>
                    <a:pt x="151" y="132"/>
                  </a:lnTo>
                  <a:lnTo>
                    <a:pt x="142" y="151"/>
                  </a:lnTo>
                  <a:lnTo>
                    <a:pt x="133" y="173"/>
                  </a:lnTo>
                  <a:lnTo>
                    <a:pt x="120" y="187"/>
                  </a:lnTo>
                  <a:lnTo>
                    <a:pt x="109" y="203"/>
                  </a:lnTo>
                  <a:lnTo>
                    <a:pt x="95" y="214"/>
                  </a:lnTo>
                  <a:lnTo>
                    <a:pt x="81" y="221"/>
                  </a:lnTo>
                  <a:lnTo>
                    <a:pt x="64" y="225"/>
                  </a:lnTo>
                  <a:lnTo>
                    <a:pt x="52" y="225"/>
                  </a:lnTo>
                  <a:lnTo>
                    <a:pt x="36" y="216"/>
                  </a:lnTo>
                  <a:lnTo>
                    <a:pt x="23" y="207"/>
                  </a:lnTo>
                  <a:lnTo>
                    <a:pt x="12" y="193"/>
                  </a:lnTo>
                  <a:lnTo>
                    <a:pt x="7" y="178"/>
                  </a:lnTo>
                  <a:lnTo>
                    <a:pt x="0" y="158"/>
                  </a:lnTo>
                  <a:lnTo>
                    <a:pt x="0" y="139"/>
                  </a:lnTo>
                  <a:lnTo>
                    <a:pt x="0" y="117"/>
                  </a:lnTo>
                  <a:lnTo>
                    <a:pt x="5" y="96"/>
                  </a:lnTo>
                  <a:lnTo>
                    <a:pt x="10" y="72"/>
                  </a:lnTo>
                  <a:lnTo>
                    <a:pt x="19" y="52"/>
                  </a:lnTo>
                  <a:lnTo>
                    <a:pt x="30" y="34"/>
                  </a:lnTo>
                  <a:lnTo>
                    <a:pt x="45" y="22"/>
                  </a:lnTo>
                  <a:lnTo>
                    <a:pt x="59" y="9"/>
                  </a:lnTo>
                  <a:lnTo>
                    <a:pt x="75" y="4"/>
                  </a:lnTo>
                  <a:lnTo>
                    <a:pt x="91" y="0"/>
                  </a:lnTo>
                  <a:lnTo>
                    <a:pt x="108" y="2"/>
                  </a:lnTo>
                  <a:close/>
                </a:path>
              </a:pathLst>
            </a:custGeom>
            <a:solidFill>
              <a:srgbClr val="D4A1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67" name="Freeform 133"/>
            <p:cNvSpPr>
              <a:spLocks/>
            </p:cNvSpPr>
            <p:nvPr/>
          </p:nvSpPr>
          <p:spPr bwMode="auto">
            <a:xfrm>
              <a:off x="3208" y="2073"/>
              <a:ext cx="62" cy="90"/>
            </a:xfrm>
            <a:custGeom>
              <a:avLst/>
              <a:gdLst>
                <a:gd name="T0" fmla="*/ 3 w 124"/>
                <a:gd name="T1" fmla="*/ 1 h 180"/>
                <a:gd name="T2" fmla="*/ 3 w 124"/>
                <a:gd name="T3" fmla="*/ 1 h 180"/>
                <a:gd name="T4" fmla="*/ 4 w 124"/>
                <a:gd name="T5" fmla="*/ 1 h 180"/>
                <a:gd name="T6" fmla="*/ 4 w 124"/>
                <a:gd name="T7" fmla="*/ 1 h 180"/>
                <a:gd name="T8" fmla="*/ 4 w 124"/>
                <a:gd name="T9" fmla="*/ 1 h 180"/>
                <a:gd name="T10" fmla="*/ 4 w 124"/>
                <a:gd name="T11" fmla="*/ 1 h 180"/>
                <a:gd name="T12" fmla="*/ 4 w 124"/>
                <a:gd name="T13" fmla="*/ 3 h 180"/>
                <a:gd name="T14" fmla="*/ 4 w 124"/>
                <a:gd name="T15" fmla="*/ 3 h 180"/>
                <a:gd name="T16" fmla="*/ 4 w 124"/>
                <a:gd name="T17" fmla="*/ 3 h 180"/>
                <a:gd name="T18" fmla="*/ 4 w 124"/>
                <a:gd name="T19" fmla="*/ 3 h 180"/>
                <a:gd name="T20" fmla="*/ 4 w 124"/>
                <a:gd name="T21" fmla="*/ 5 h 180"/>
                <a:gd name="T22" fmla="*/ 4 w 124"/>
                <a:gd name="T23" fmla="*/ 5 h 180"/>
                <a:gd name="T24" fmla="*/ 3 w 124"/>
                <a:gd name="T25" fmla="*/ 6 h 180"/>
                <a:gd name="T26" fmla="*/ 3 w 124"/>
                <a:gd name="T27" fmla="*/ 6 h 180"/>
                <a:gd name="T28" fmla="*/ 3 w 124"/>
                <a:gd name="T29" fmla="*/ 6 h 180"/>
                <a:gd name="T30" fmla="*/ 2 w 124"/>
                <a:gd name="T31" fmla="*/ 6 h 180"/>
                <a:gd name="T32" fmla="*/ 2 w 124"/>
                <a:gd name="T33" fmla="*/ 6 h 180"/>
                <a:gd name="T34" fmla="*/ 1 w 124"/>
                <a:gd name="T35" fmla="*/ 6 h 180"/>
                <a:gd name="T36" fmla="*/ 1 w 124"/>
                <a:gd name="T37" fmla="*/ 6 h 180"/>
                <a:gd name="T38" fmla="*/ 1 w 124"/>
                <a:gd name="T39" fmla="*/ 5 h 180"/>
                <a:gd name="T40" fmla="*/ 1 w 124"/>
                <a:gd name="T41" fmla="*/ 5 h 180"/>
                <a:gd name="T42" fmla="*/ 0 w 124"/>
                <a:gd name="T43" fmla="*/ 3 h 180"/>
                <a:gd name="T44" fmla="*/ 0 w 124"/>
                <a:gd name="T45" fmla="*/ 3 h 180"/>
                <a:gd name="T46" fmla="*/ 0 w 124"/>
                <a:gd name="T47" fmla="*/ 3 h 180"/>
                <a:gd name="T48" fmla="*/ 1 w 124"/>
                <a:gd name="T49" fmla="*/ 3 h 180"/>
                <a:gd name="T50" fmla="*/ 1 w 124"/>
                <a:gd name="T51" fmla="*/ 1 h 180"/>
                <a:gd name="T52" fmla="*/ 1 w 124"/>
                <a:gd name="T53" fmla="*/ 1 h 180"/>
                <a:gd name="T54" fmla="*/ 1 w 124"/>
                <a:gd name="T55" fmla="*/ 1 h 180"/>
                <a:gd name="T56" fmla="*/ 2 w 124"/>
                <a:gd name="T57" fmla="*/ 1 h 180"/>
                <a:gd name="T58" fmla="*/ 2 w 124"/>
                <a:gd name="T59" fmla="*/ 1 h 180"/>
                <a:gd name="T60" fmla="*/ 2 w 124"/>
                <a:gd name="T61" fmla="*/ 1 h 180"/>
                <a:gd name="T62" fmla="*/ 3 w 124"/>
                <a:gd name="T63" fmla="*/ 0 h 180"/>
                <a:gd name="T64" fmla="*/ 3 w 124"/>
                <a:gd name="T65" fmla="*/ 1 h 18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4"/>
                <a:gd name="T100" fmla="*/ 0 h 180"/>
                <a:gd name="T101" fmla="*/ 124 w 124"/>
                <a:gd name="T102" fmla="*/ 180 h 18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4" h="180">
                  <a:moveTo>
                    <a:pt x="86" y="3"/>
                  </a:moveTo>
                  <a:lnTo>
                    <a:pt x="95" y="7"/>
                  </a:lnTo>
                  <a:lnTo>
                    <a:pt x="106" y="16"/>
                  </a:lnTo>
                  <a:lnTo>
                    <a:pt x="111" y="25"/>
                  </a:lnTo>
                  <a:lnTo>
                    <a:pt x="119" y="39"/>
                  </a:lnTo>
                  <a:lnTo>
                    <a:pt x="122" y="54"/>
                  </a:lnTo>
                  <a:lnTo>
                    <a:pt x="124" y="70"/>
                  </a:lnTo>
                  <a:lnTo>
                    <a:pt x="122" y="88"/>
                  </a:lnTo>
                  <a:lnTo>
                    <a:pt x="120" y="106"/>
                  </a:lnTo>
                  <a:lnTo>
                    <a:pt x="113" y="122"/>
                  </a:lnTo>
                  <a:lnTo>
                    <a:pt x="106" y="138"/>
                  </a:lnTo>
                  <a:lnTo>
                    <a:pt x="97" y="151"/>
                  </a:lnTo>
                  <a:lnTo>
                    <a:pt x="88" y="163"/>
                  </a:lnTo>
                  <a:lnTo>
                    <a:pt x="75" y="171"/>
                  </a:lnTo>
                  <a:lnTo>
                    <a:pt x="65" y="178"/>
                  </a:lnTo>
                  <a:lnTo>
                    <a:pt x="52" y="180"/>
                  </a:lnTo>
                  <a:lnTo>
                    <a:pt x="41" y="180"/>
                  </a:lnTo>
                  <a:lnTo>
                    <a:pt x="29" y="172"/>
                  </a:lnTo>
                  <a:lnTo>
                    <a:pt x="20" y="165"/>
                  </a:lnTo>
                  <a:lnTo>
                    <a:pt x="11" y="154"/>
                  </a:lnTo>
                  <a:lnTo>
                    <a:pt x="5" y="142"/>
                  </a:lnTo>
                  <a:lnTo>
                    <a:pt x="0" y="126"/>
                  </a:lnTo>
                  <a:lnTo>
                    <a:pt x="0" y="111"/>
                  </a:lnTo>
                  <a:lnTo>
                    <a:pt x="0" y="93"/>
                  </a:lnTo>
                  <a:lnTo>
                    <a:pt x="3" y="77"/>
                  </a:lnTo>
                  <a:lnTo>
                    <a:pt x="7" y="59"/>
                  </a:lnTo>
                  <a:lnTo>
                    <a:pt x="16" y="43"/>
                  </a:lnTo>
                  <a:lnTo>
                    <a:pt x="25" y="29"/>
                  </a:lnTo>
                  <a:lnTo>
                    <a:pt x="36" y="18"/>
                  </a:lnTo>
                  <a:lnTo>
                    <a:pt x="47" y="7"/>
                  </a:lnTo>
                  <a:lnTo>
                    <a:pt x="61" y="3"/>
                  </a:lnTo>
                  <a:lnTo>
                    <a:pt x="72" y="0"/>
                  </a:lnTo>
                  <a:lnTo>
                    <a:pt x="86" y="3"/>
                  </a:lnTo>
                  <a:close/>
                </a:path>
              </a:pathLst>
            </a:custGeom>
            <a:solidFill>
              <a:srgbClr val="D19E6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68" name="Freeform 134"/>
            <p:cNvSpPr>
              <a:spLocks/>
            </p:cNvSpPr>
            <p:nvPr/>
          </p:nvSpPr>
          <p:spPr bwMode="auto">
            <a:xfrm>
              <a:off x="2544" y="1486"/>
              <a:ext cx="518" cy="309"/>
            </a:xfrm>
            <a:custGeom>
              <a:avLst/>
              <a:gdLst>
                <a:gd name="T0" fmla="*/ 4 w 1036"/>
                <a:gd name="T1" fmla="*/ 0 h 616"/>
                <a:gd name="T2" fmla="*/ 8 w 1036"/>
                <a:gd name="T3" fmla="*/ 8 h 616"/>
                <a:gd name="T4" fmla="*/ 12 w 1036"/>
                <a:gd name="T5" fmla="*/ 11 h 616"/>
                <a:gd name="T6" fmla="*/ 17 w 1036"/>
                <a:gd name="T7" fmla="*/ 12 h 616"/>
                <a:gd name="T8" fmla="*/ 22 w 1036"/>
                <a:gd name="T9" fmla="*/ 11 h 616"/>
                <a:gd name="T10" fmla="*/ 26 w 1036"/>
                <a:gd name="T11" fmla="*/ 9 h 616"/>
                <a:gd name="T12" fmla="*/ 30 w 1036"/>
                <a:gd name="T13" fmla="*/ 7 h 616"/>
                <a:gd name="T14" fmla="*/ 32 w 1036"/>
                <a:gd name="T15" fmla="*/ 6 h 616"/>
                <a:gd name="T16" fmla="*/ 32 w 1036"/>
                <a:gd name="T17" fmla="*/ 7 h 616"/>
                <a:gd name="T18" fmla="*/ 30 w 1036"/>
                <a:gd name="T19" fmla="*/ 11 h 616"/>
                <a:gd name="T20" fmla="*/ 26 w 1036"/>
                <a:gd name="T21" fmla="*/ 14 h 616"/>
                <a:gd name="T22" fmla="*/ 22 w 1036"/>
                <a:gd name="T23" fmla="*/ 17 h 616"/>
                <a:gd name="T24" fmla="*/ 18 w 1036"/>
                <a:gd name="T25" fmla="*/ 19 h 616"/>
                <a:gd name="T26" fmla="*/ 13 w 1036"/>
                <a:gd name="T27" fmla="*/ 20 h 616"/>
                <a:gd name="T28" fmla="*/ 9 w 1036"/>
                <a:gd name="T29" fmla="*/ 20 h 616"/>
                <a:gd name="T30" fmla="*/ 5 w 1036"/>
                <a:gd name="T31" fmla="*/ 18 h 616"/>
                <a:gd name="T32" fmla="*/ 2 w 1036"/>
                <a:gd name="T33" fmla="*/ 16 h 616"/>
                <a:gd name="T34" fmla="*/ 1 w 1036"/>
                <a:gd name="T35" fmla="*/ 14 h 616"/>
                <a:gd name="T36" fmla="*/ 1 w 1036"/>
                <a:gd name="T37" fmla="*/ 12 h 616"/>
                <a:gd name="T38" fmla="*/ 1 w 1036"/>
                <a:gd name="T39" fmla="*/ 9 h 616"/>
                <a:gd name="T40" fmla="*/ 0 w 1036"/>
                <a:gd name="T41" fmla="*/ 7 h 616"/>
                <a:gd name="T42" fmla="*/ 1 w 1036"/>
                <a:gd name="T43" fmla="*/ 4 h 616"/>
                <a:gd name="T44" fmla="*/ 1 w 1036"/>
                <a:gd name="T45" fmla="*/ 2 h 616"/>
                <a:gd name="T46" fmla="*/ 2 w 1036"/>
                <a:gd name="T47" fmla="*/ 1 h 616"/>
                <a:gd name="T48" fmla="*/ 4 w 1036"/>
                <a:gd name="T49" fmla="*/ 0 h 61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36"/>
                <a:gd name="T76" fmla="*/ 0 h 616"/>
                <a:gd name="T77" fmla="*/ 1036 w 1036"/>
                <a:gd name="T78" fmla="*/ 616 h 61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36" h="616">
                  <a:moveTo>
                    <a:pt x="147" y="0"/>
                  </a:moveTo>
                  <a:lnTo>
                    <a:pt x="259" y="228"/>
                  </a:lnTo>
                  <a:lnTo>
                    <a:pt x="401" y="338"/>
                  </a:lnTo>
                  <a:lnTo>
                    <a:pt x="556" y="358"/>
                  </a:lnTo>
                  <a:lnTo>
                    <a:pt x="712" y="323"/>
                  </a:lnTo>
                  <a:lnTo>
                    <a:pt x="852" y="259"/>
                  </a:lnTo>
                  <a:lnTo>
                    <a:pt x="962" y="201"/>
                  </a:lnTo>
                  <a:lnTo>
                    <a:pt x="1029" y="178"/>
                  </a:lnTo>
                  <a:lnTo>
                    <a:pt x="1036" y="223"/>
                  </a:lnTo>
                  <a:lnTo>
                    <a:pt x="967" y="341"/>
                  </a:lnTo>
                  <a:lnTo>
                    <a:pt x="863" y="446"/>
                  </a:lnTo>
                  <a:lnTo>
                    <a:pt x="732" y="528"/>
                  </a:lnTo>
                  <a:lnTo>
                    <a:pt x="588" y="588"/>
                  </a:lnTo>
                  <a:lnTo>
                    <a:pt x="439" y="616"/>
                  </a:lnTo>
                  <a:lnTo>
                    <a:pt x="298" y="615"/>
                  </a:lnTo>
                  <a:lnTo>
                    <a:pt x="176" y="575"/>
                  </a:lnTo>
                  <a:lnTo>
                    <a:pt x="88" y="494"/>
                  </a:lnTo>
                  <a:lnTo>
                    <a:pt x="56" y="435"/>
                  </a:lnTo>
                  <a:lnTo>
                    <a:pt x="29" y="363"/>
                  </a:lnTo>
                  <a:lnTo>
                    <a:pt x="9" y="280"/>
                  </a:lnTo>
                  <a:lnTo>
                    <a:pt x="0" y="198"/>
                  </a:lnTo>
                  <a:lnTo>
                    <a:pt x="3" y="120"/>
                  </a:lnTo>
                  <a:lnTo>
                    <a:pt x="29" y="57"/>
                  </a:lnTo>
                  <a:lnTo>
                    <a:pt x="74" y="14"/>
                  </a:lnTo>
                  <a:lnTo>
                    <a:pt x="147" y="0"/>
                  </a:lnTo>
                  <a:close/>
                </a:path>
              </a:pathLst>
            </a:custGeom>
            <a:solidFill>
              <a:srgbClr val="EDCF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69" name="Freeform 135"/>
            <p:cNvSpPr>
              <a:spLocks/>
            </p:cNvSpPr>
            <p:nvPr/>
          </p:nvSpPr>
          <p:spPr bwMode="auto">
            <a:xfrm>
              <a:off x="2548" y="1503"/>
              <a:ext cx="512" cy="293"/>
            </a:xfrm>
            <a:custGeom>
              <a:avLst/>
              <a:gdLst>
                <a:gd name="T0" fmla="*/ 3 w 1025"/>
                <a:gd name="T1" fmla="*/ 0 h 586"/>
                <a:gd name="T2" fmla="*/ 7 w 1025"/>
                <a:gd name="T3" fmla="*/ 6 h 586"/>
                <a:gd name="T4" fmla="*/ 11 w 1025"/>
                <a:gd name="T5" fmla="*/ 10 h 586"/>
                <a:gd name="T6" fmla="*/ 16 w 1025"/>
                <a:gd name="T7" fmla="*/ 10 h 586"/>
                <a:gd name="T8" fmla="*/ 21 w 1025"/>
                <a:gd name="T9" fmla="*/ 9 h 586"/>
                <a:gd name="T10" fmla="*/ 25 w 1025"/>
                <a:gd name="T11" fmla="*/ 7 h 586"/>
                <a:gd name="T12" fmla="*/ 29 w 1025"/>
                <a:gd name="T13" fmla="*/ 6 h 586"/>
                <a:gd name="T14" fmla="*/ 31 w 1025"/>
                <a:gd name="T15" fmla="*/ 5 h 586"/>
                <a:gd name="T16" fmla="*/ 32 w 1025"/>
                <a:gd name="T17" fmla="*/ 6 h 586"/>
                <a:gd name="T18" fmla="*/ 29 w 1025"/>
                <a:gd name="T19" fmla="*/ 9 h 586"/>
                <a:gd name="T20" fmla="*/ 26 w 1025"/>
                <a:gd name="T21" fmla="*/ 13 h 586"/>
                <a:gd name="T22" fmla="*/ 22 w 1025"/>
                <a:gd name="T23" fmla="*/ 15 h 586"/>
                <a:gd name="T24" fmla="*/ 17 w 1025"/>
                <a:gd name="T25" fmla="*/ 18 h 586"/>
                <a:gd name="T26" fmla="*/ 13 w 1025"/>
                <a:gd name="T27" fmla="*/ 18 h 586"/>
                <a:gd name="T28" fmla="*/ 9 w 1025"/>
                <a:gd name="T29" fmla="*/ 18 h 586"/>
                <a:gd name="T30" fmla="*/ 5 w 1025"/>
                <a:gd name="T31" fmla="*/ 17 h 586"/>
                <a:gd name="T32" fmla="*/ 2 w 1025"/>
                <a:gd name="T33" fmla="*/ 14 h 586"/>
                <a:gd name="T34" fmla="*/ 1 w 1025"/>
                <a:gd name="T35" fmla="*/ 12 h 586"/>
                <a:gd name="T36" fmla="*/ 0 w 1025"/>
                <a:gd name="T37" fmla="*/ 10 h 586"/>
                <a:gd name="T38" fmla="*/ 0 w 1025"/>
                <a:gd name="T39" fmla="*/ 9 h 586"/>
                <a:gd name="T40" fmla="*/ 0 w 1025"/>
                <a:gd name="T41" fmla="*/ 5 h 586"/>
                <a:gd name="T42" fmla="*/ 0 w 1025"/>
                <a:gd name="T43" fmla="*/ 3 h 586"/>
                <a:gd name="T44" fmla="*/ 0 w 1025"/>
                <a:gd name="T45" fmla="*/ 1 h 586"/>
                <a:gd name="T46" fmla="*/ 1 w 1025"/>
                <a:gd name="T47" fmla="*/ 1 h 586"/>
                <a:gd name="T48" fmla="*/ 3 w 1025"/>
                <a:gd name="T49" fmla="*/ 0 h 58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25"/>
                <a:gd name="T76" fmla="*/ 0 h 586"/>
                <a:gd name="T77" fmla="*/ 1025 w 1025"/>
                <a:gd name="T78" fmla="*/ 586 h 58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25" h="586">
                  <a:moveTo>
                    <a:pt x="124" y="0"/>
                  </a:moveTo>
                  <a:lnTo>
                    <a:pt x="230" y="220"/>
                  </a:lnTo>
                  <a:lnTo>
                    <a:pt x="369" y="327"/>
                  </a:lnTo>
                  <a:lnTo>
                    <a:pt x="523" y="351"/>
                  </a:lnTo>
                  <a:lnTo>
                    <a:pt x="680" y="318"/>
                  </a:lnTo>
                  <a:lnTo>
                    <a:pt x="822" y="255"/>
                  </a:lnTo>
                  <a:lnTo>
                    <a:pt x="937" y="196"/>
                  </a:lnTo>
                  <a:lnTo>
                    <a:pt x="1009" y="166"/>
                  </a:lnTo>
                  <a:lnTo>
                    <a:pt x="1025" y="196"/>
                  </a:lnTo>
                  <a:lnTo>
                    <a:pt x="951" y="317"/>
                  </a:lnTo>
                  <a:lnTo>
                    <a:pt x="845" y="421"/>
                  </a:lnTo>
                  <a:lnTo>
                    <a:pt x="714" y="502"/>
                  </a:lnTo>
                  <a:lnTo>
                    <a:pt x="572" y="559"/>
                  </a:lnTo>
                  <a:lnTo>
                    <a:pt x="424" y="586"/>
                  </a:lnTo>
                  <a:lnTo>
                    <a:pt x="288" y="581"/>
                  </a:lnTo>
                  <a:lnTo>
                    <a:pt x="169" y="540"/>
                  </a:lnTo>
                  <a:lnTo>
                    <a:pt x="81" y="459"/>
                  </a:lnTo>
                  <a:lnTo>
                    <a:pt x="50" y="405"/>
                  </a:lnTo>
                  <a:lnTo>
                    <a:pt x="27" y="338"/>
                  </a:lnTo>
                  <a:lnTo>
                    <a:pt x="7" y="261"/>
                  </a:lnTo>
                  <a:lnTo>
                    <a:pt x="0" y="185"/>
                  </a:lnTo>
                  <a:lnTo>
                    <a:pt x="2" y="113"/>
                  </a:lnTo>
                  <a:lnTo>
                    <a:pt x="22" y="54"/>
                  </a:lnTo>
                  <a:lnTo>
                    <a:pt x="61" y="15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E8C4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70" name="Freeform 136"/>
            <p:cNvSpPr>
              <a:spLocks/>
            </p:cNvSpPr>
            <p:nvPr/>
          </p:nvSpPr>
          <p:spPr bwMode="auto">
            <a:xfrm>
              <a:off x="2551" y="1521"/>
              <a:ext cx="507" cy="275"/>
            </a:xfrm>
            <a:custGeom>
              <a:avLst/>
              <a:gdLst>
                <a:gd name="T0" fmla="*/ 3 w 1015"/>
                <a:gd name="T1" fmla="*/ 0 h 550"/>
                <a:gd name="T2" fmla="*/ 6 w 1015"/>
                <a:gd name="T3" fmla="*/ 6 h 550"/>
                <a:gd name="T4" fmla="*/ 10 w 1015"/>
                <a:gd name="T5" fmla="*/ 9 h 550"/>
                <a:gd name="T6" fmla="*/ 15 w 1015"/>
                <a:gd name="T7" fmla="*/ 10 h 550"/>
                <a:gd name="T8" fmla="*/ 20 w 1015"/>
                <a:gd name="T9" fmla="*/ 9 h 550"/>
                <a:gd name="T10" fmla="*/ 24 w 1015"/>
                <a:gd name="T11" fmla="*/ 7 h 550"/>
                <a:gd name="T12" fmla="*/ 28 w 1015"/>
                <a:gd name="T13" fmla="*/ 5 h 550"/>
                <a:gd name="T14" fmla="*/ 30 w 1015"/>
                <a:gd name="T15" fmla="*/ 4 h 550"/>
                <a:gd name="T16" fmla="*/ 31 w 1015"/>
                <a:gd name="T17" fmla="*/ 5 h 550"/>
                <a:gd name="T18" fmla="*/ 29 w 1015"/>
                <a:gd name="T19" fmla="*/ 9 h 550"/>
                <a:gd name="T20" fmla="*/ 25 w 1015"/>
                <a:gd name="T21" fmla="*/ 12 h 550"/>
                <a:gd name="T22" fmla="*/ 21 w 1015"/>
                <a:gd name="T23" fmla="*/ 14 h 550"/>
                <a:gd name="T24" fmla="*/ 17 w 1015"/>
                <a:gd name="T25" fmla="*/ 17 h 550"/>
                <a:gd name="T26" fmla="*/ 12 w 1015"/>
                <a:gd name="T27" fmla="*/ 17 h 550"/>
                <a:gd name="T28" fmla="*/ 8 w 1015"/>
                <a:gd name="T29" fmla="*/ 17 h 550"/>
                <a:gd name="T30" fmla="*/ 4 w 1015"/>
                <a:gd name="T31" fmla="*/ 15 h 550"/>
                <a:gd name="T32" fmla="*/ 2 w 1015"/>
                <a:gd name="T33" fmla="*/ 13 h 550"/>
                <a:gd name="T34" fmla="*/ 1 w 1015"/>
                <a:gd name="T35" fmla="*/ 11 h 550"/>
                <a:gd name="T36" fmla="*/ 0 w 1015"/>
                <a:gd name="T37" fmla="*/ 9 h 550"/>
                <a:gd name="T38" fmla="*/ 0 w 1015"/>
                <a:gd name="T39" fmla="*/ 7 h 550"/>
                <a:gd name="T40" fmla="*/ 0 w 1015"/>
                <a:gd name="T41" fmla="*/ 5 h 550"/>
                <a:gd name="T42" fmla="*/ 0 w 1015"/>
                <a:gd name="T43" fmla="*/ 3 h 550"/>
                <a:gd name="T44" fmla="*/ 0 w 1015"/>
                <a:gd name="T45" fmla="*/ 1 h 550"/>
                <a:gd name="T46" fmla="*/ 1 w 1015"/>
                <a:gd name="T47" fmla="*/ 1 h 550"/>
                <a:gd name="T48" fmla="*/ 3 w 1015"/>
                <a:gd name="T49" fmla="*/ 0 h 55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15"/>
                <a:gd name="T76" fmla="*/ 0 h 550"/>
                <a:gd name="T77" fmla="*/ 1015 w 1015"/>
                <a:gd name="T78" fmla="*/ 550 h 55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15" h="550">
                  <a:moveTo>
                    <a:pt x="106" y="0"/>
                  </a:moveTo>
                  <a:lnTo>
                    <a:pt x="203" y="210"/>
                  </a:lnTo>
                  <a:lnTo>
                    <a:pt x="338" y="315"/>
                  </a:lnTo>
                  <a:lnTo>
                    <a:pt x="491" y="338"/>
                  </a:lnTo>
                  <a:lnTo>
                    <a:pt x="649" y="308"/>
                  </a:lnTo>
                  <a:lnTo>
                    <a:pt x="793" y="248"/>
                  </a:lnTo>
                  <a:lnTo>
                    <a:pt x="914" y="187"/>
                  </a:lnTo>
                  <a:lnTo>
                    <a:pt x="991" y="149"/>
                  </a:lnTo>
                  <a:lnTo>
                    <a:pt x="1015" y="166"/>
                  </a:lnTo>
                  <a:lnTo>
                    <a:pt x="935" y="288"/>
                  </a:lnTo>
                  <a:lnTo>
                    <a:pt x="827" y="390"/>
                  </a:lnTo>
                  <a:lnTo>
                    <a:pt x="694" y="471"/>
                  </a:lnTo>
                  <a:lnTo>
                    <a:pt x="554" y="525"/>
                  </a:lnTo>
                  <a:lnTo>
                    <a:pt x="408" y="550"/>
                  </a:lnTo>
                  <a:lnTo>
                    <a:pt x="274" y="543"/>
                  </a:lnTo>
                  <a:lnTo>
                    <a:pt x="159" y="500"/>
                  </a:lnTo>
                  <a:lnTo>
                    <a:pt x="74" y="421"/>
                  </a:lnTo>
                  <a:lnTo>
                    <a:pt x="47" y="371"/>
                  </a:lnTo>
                  <a:lnTo>
                    <a:pt x="25" y="311"/>
                  </a:lnTo>
                  <a:lnTo>
                    <a:pt x="7" y="241"/>
                  </a:lnTo>
                  <a:lnTo>
                    <a:pt x="0" y="171"/>
                  </a:lnTo>
                  <a:lnTo>
                    <a:pt x="2" y="104"/>
                  </a:lnTo>
                  <a:lnTo>
                    <a:pt x="20" y="50"/>
                  </a:lnTo>
                  <a:lnTo>
                    <a:pt x="52" y="13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E3BD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71" name="Freeform 137"/>
            <p:cNvSpPr>
              <a:spLocks/>
            </p:cNvSpPr>
            <p:nvPr/>
          </p:nvSpPr>
          <p:spPr bwMode="auto">
            <a:xfrm>
              <a:off x="2555" y="1537"/>
              <a:ext cx="501" cy="258"/>
            </a:xfrm>
            <a:custGeom>
              <a:avLst/>
              <a:gdLst>
                <a:gd name="T0" fmla="*/ 3 w 1002"/>
                <a:gd name="T1" fmla="*/ 0 h 516"/>
                <a:gd name="T2" fmla="*/ 6 w 1002"/>
                <a:gd name="T3" fmla="*/ 6 h 516"/>
                <a:gd name="T4" fmla="*/ 10 w 1002"/>
                <a:gd name="T5" fmla="*/ 9 h 516"/>
                <a:gd name="T6" fmla="*/ 15 w 1002"/>
                <a:gd name="T7" fmla="*/ 10 h 516"/>
                <a:gd name="T8" fmla="*/ 20 w 1002"/>
                <a:gd name="T9" fmla="*/ 9 h 516"/>
                <a:gd name="T10" fmla="*/ 24 w 1002"/>
                <a:gd name="T11" fmla="*/ 7 h 516"/>
                <a:gd name="T12" fmla="*/ 28 w 1002"/>
                <a:gd name="T13" fmla="*/ 5 h 516"/>
                <a:gd name="T14" fmla="*/ 31 w 1002"/>
                <a:gd name="T15" fmla="*/ 4 h 516"/>
                <a:gd name="T16" fmla="*/ 31 w 1002"/>
                <a:gd name="T17" fmla="*/ 4 h 516"/>
                <a:gd name="T18" fmla="*/ 29 w 1002"/>
                <a:gd name="T19" fmla="*/ 8 h 516"/>
                <a:gd name="T20" fmla="*/ 26 w 1002"/>
                <a:gd name="T21" fmla="*/ 11 h 516"/>
                <a:gd name="T22" fmla="*/ 22 w 1002"/>
                <a:gd name="T23" fmla="*/ 13 h 516"/>
                <a:gd name="T24" fmla="*/ 17 w 1002"/>
                <a:gd name="T25" fmla="*/ 15 h 516"/>
                <a:gd name="T26" fmla="*/ 13 w 1002"/>
                <a:gd name="T27" fmla="*/ 16 h 516"/>
                <a:gd name="T28" fmla="*/ 9 w 1002"/>
                <a:gd name="T29" fmla="*/ 15 h 516"/>
                <a:gd name="T30" fmla="*/ 5 w 1002"/>
                <a:gd name="T31" fmla="*/ 14 h 516"/>
                <a:gd name="T32" fmla="*/ 3 w 1002"/>
                <a:gd name="T33" fmla="*/ 12 h 516"/>
                <a:gd name="T34" fmla="*/ 2 w 1002"/>
                <a:gd name="T35" fmla="*/ 10 h 516"/>
                <a:gd name="T36" fmla="*/ 1 w 1002"/>
                <a:gd name="T37" fmla="*/ 8 h 516"/>
                <a:gd name="T38" fmla="*/ 1 w 1002"/>
                <a:gd name="T39" fmla="*/ 6 h 516"/>
                <a:gd name="T40" fmla="*/ 0 w 1002"/>
                <a:gd name="T41" fmla="*/ 4 h 516"/>
                <a:gd name="T42" fmla="*/ 0 w 1002"/>
                <a:gd name="T43" fmla="*/ 3 h 516"/>
                <a:gd name="T44" fmla="*/ 1 w 1002"/>
                <a:gd name="T45" fmla="*/ 1 h 516"/>
                <a:gd name="T46" fmla="*/ 2 w 1002"/>
                <a:gd name="T47" fmla="*/ 1 h 516"/>
                <a:gd name="T48" fmla="*/ 3 w 1002"/>
                <a:gd name="T49" fmla="*/ 0 h 51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02"/>
                <a:gd name="T76" fmla="*/ 0 h 516"/>
                <a:gd name="T77" fmla="*/ 1002 w 1002"/>
                <a:gd name="T78" fmla="*/ 516 h 51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02" h="516">
                  <a:moveTo>
                    <a:pt x="85" y="0"/>
                  </a:moveTo>
                  <a:lnTo>
                    <a:pt x="177" y="202"/>
                  </a:lnTo>
                  <a:lnTo>
                    <a:pt x="308" y="304"/>
                  </a:lnTo>
                  <a:lnTo>
                    <a:pt x="459" y="330"/>
                  </a:lnTo>
                  <a:lnTo>
                    <a:pt x="617" y="303"/>
                  </a:lnTo>
                  <a:lnTo>
                    <a:pt x="763" y="245"/>
                  </a:lnTo>
                  <a:lnTo>
                    <a:pt x="887" y="184"/>
                  </a:lnTo>
                  <a:lnTo>
                    <a:pt x="972" y="141"/>
                  </a:lnTo>
                  <a:lnTo>
                    <a:pt x="1002" y="143"/>
                  </a:lnTo>
                  <a:lnTo>
                    <a:pt x="918" y="265"/>
                  </a:lnTo>
                  <a:lnTo>
                    <a:pt x="806" y="367"/>
                  </a:lnTo>
                  <a:lnTo>
                    <a:pt x="675" y="445"/>
                  </a:lnTo>
                  <a:lnTo>
                    <a:pt x="535" y="497"/>
                  </a:lnTo>
                  <a:lnTo>
                    <a:pt x="392" y="516"/>
                  </a:lnTo>
                  <a:lnTo>
                    <a:pt x="263" y="508"/>
                  </a:lnTo>
                  <a:lnTo>
                    <a:pt x="150" y="463"/>
                  </a:lnTo>
                  <a:lnTo>
                    <a:pt x="67" y="385"/>
                  </a:lnTo>
                  <a:lnTo>
                    <a:pt x="44" y="340"/>
                  </a:lnTo>
                  <a:lnTo>
                    <a:pt x="26" y="286"/>
                  </a:lnTo>
                  <a:lnTo>
                    <a:pt x="9" y="222"/>
                  </a:lnTo>
                  <a:lnTo>
                    <a:pt x="0" y="159"/>
                  </a:lnTo>
                  <a:lnTo>
                    <a:pt x="0" y="98"/>
                  </a:lnTo>
                  <a:lnTo>
                    <a:pt x="13" y="47"/>
                  </a:lnTo>
                  <a:lnTo>
                    <a:pt x="40" y="13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E0B8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72" name="Freeform 138"/>
            <p:cNvSpPr>
              <a:spLocks/>
            </p:cNvSpPr>
            <p:nvPr/>
          </p:nvSpPr>
          <p:spPr bwMode="auto">
            <a:xfrm>
              <a:off x="2557" y="1552"/>
              <a:ext cx="497" cy="243"/>
            </a:xfrm>
            <a:custGeom>
              <a:avLst/>
              <a:gdLst>
                <a:gd name="T0" fmla="*/ 3 w 993"/>
                <a:gd name="T1" fmla="*/ 0 h 485"/>
                <a:gd name="T2" fmla="*/ 5 w 993"/>
                <a:gd name="T3" fmla="*/ 6 h 485"/>
                <a:gd name="T4" fmla="*/ 9 w 993"/>
                <a:gd name="T5" fmla="*/ 10 h 485"/>
                <a:gd name="T6" fmla="*/ 14 w 993"/>
                <a:gd name="T7" fmla="*/ 10 h 485"/>
                <a:gd name="T8" fmla="*/ 19 w 993"/>
                <a:gd name="T9" fmla="*/ 10 h 485"/>
                <a:gd name="T10" fmla="*/ 24 w 993"/>
                <a:gd name="T11" fmla="*/ 8 h 485"/>
                <a:gd name="T12" fmla="*/ 28 w 993"/>
                <a:gd name="T13" fmla="*/ 6 h 485"/>
                <a:gd name="T14" fmla="*/ 30 w 993"/>
                <a:gd name="T15" fmla="*/ 5 h 485"/>
                <a:gd name="T16" fmla="*/ 32 w 993"/>
                <a:gd name="T17" fmla="*/ 4 h 485"/>
                <a:gd name="T18" fmla="*/ 29 w 993"/>
                <a:gd name="T19" fmla="*/ 8 h 485"/>
                <a:gd name="T20" fmla="*/ 25 w 993"/>
                <a:gd name="T21" fmla="*/ 11 h 485"/>
                <a:gd name="T22" fmla="*/ 21 w 993"/>
                <a:gd name="T23" fmla="*/ 14 h 485"/>
                <a:gd name="T24" fmla="*/ 17 w 993"/>
                <a:gd name="T25" fmla="*/ 15 h 485"/>
                <a:gd name="T26" fmla="*/ 12 w 993"/>
                <a:gd name="T27" fmla="*/ 16 h 485"/>
                <a:gd name="T28" fmla="*/ 8 w 993"/>
                <a:gd name="T29" fmla="*/ 15 h 485"/>
                <a:gd name="T30" fmla="*/ 5 w 993"/>
                <a:gd name="T31" fmla="*/ 14 h 485"/>
                <a:gd name="T32" fmla="*/ 2 w 993"/>
                <a:gd name="T33" fmla="*/ 11 h 485"/>
                <a:gd name="T34" fmla="*/ 2 w 993"/>
                <a:gd name="T35" fmla="*/ 10 h 485"/>
                <a:gd name="T36" fmla="*/ 1 w 993"/>
                <a:gd name="T37" fmla="*/ 9 h 485"/>
                <a:gd name="T38" fmla="*/ 1 w 993"/>
                <a:gd name="T39" fmla="*/ 7 h 485"/>
                <a:gd name="T40" fmla="*/ 1 w 993"/>
                <a:gd name="T41" fmla="*/ 5 h 485"/>
                <a:gd name="T42" fmla="*/ 0 w 993"/>
                <a:gd name="T43" fmla="*/ 3 h 485"/>
                <a:gd name="T44" fmla="*/ 1 w 993"/>
                <a:gd name="T45" fmla="*/ 2 h 485"/>
                <a:gd name="T46" fmla="*/ 1 w 993"/>
                <a:gd name="T47" fmla="*/ 1 h 485"/>
                <a:gd name="T48" fmla="*/ 3 w 993"/>
                <a:gd name="T49" fmla="*/ 0 h 48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93"/>
                <a:gd name="T76" fmla="*/ 0 h 485"/>
                <a:gd name="T77" fmla="*/ 993 w 993"/>
                <a:gd name="T78" fmla="*/ 485 h 48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93" h="485">
                  <a:moveTo>
                    <a:pt x="65" y="0"/>
                  </a:moveTo>
                  <a:lnTo>
                    <a:pt x="153" y="192"/>
                  </a:lnTo>
                  <a:lnTo>
                    <a:pt x="280" y="293"/>
                  </a:lnTo>
                  <a:lnTo>
                    <a:pt x="430" y="320"/>
                  </a:lnTo>
                  <a:lnTo>
                    <a:pt x="588" y="297"/>
                  </a:lnTo>
                  <a:lnTo>
                    <a:pt x="737" y="241"/>
                  </a:lnTo>
                  <a:lnTo>
                    <a:pt x="865" y="180"/>
                  </a:lnTo>
                  <a:lnTo>
                    <a:pt x="955" y="130"/>
                  </a:lnTo>
                  <a:lnTo>
                    <a:pt x="993" y="117"/>
                  </a:lnTo>
                  <a:lnTo>
                    <a:pt x="903" y="241"/>
                  </a:lnTo>
                  <a:lnTo>
                    <a:pt x="789" y="343"/>
                  </a:lnTo>
                  <a:lnTo>
                    <a:pt x="656" y="419"/>
                  </a:lnTo>
                  <a:lnTo>
                    <a:pt x="518" y="468"/>
                  </a:lnTo>
                  <a:lnTo>
                    <a:pt x="378" y="485"/>
                  </a:lnTo>
                  <a:lnTo>
                    <a:pt x="250" y="473"/>
                  </a:lnTo>
                  <a:lnTo>
                    <a:pt x="140" y="428"/>
                  </a:lnTo>
                  <a:lnTo>
                    <a:pt x="61" y="349"/>
                  </a:lnTo>
                  <a:lnTo>
                    <a:pt x="41" y="311"/>
                  </a:lnTo>
                  <a:lnTo>
                    <a:pt x="23" y="263"/>
                  </a:lnTo>
                  <a:lnTo>
                    <a:pt x="9" y="205"/>
                  </a:lnTo>
                  <a:lnTo>
                    <a:pt x="2" y="147"/>
                  </a:lnTo>
                  <a:lnTo>
                    <a:pt x="0" y="92"/>
                  </a:lnTo>
                  <a:lnTo>
                    <a:pt x="9" y="47"/>
                  </a:lnTo>
                  <a:lnTo>
                    <a:pt x="29" y="13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DBB0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73" name="Freeform 139"/>
            <p:cNvSpPr>
              <a:spLocks/>
            </p:cNvSpPr>
            <p:nvPr/>
          </p:nvSpPr>
          <p:spPr bwMode="auto">
            <a:xfrm>
              <a:off x="2560" y="1568"/>
              <a:ext cx="493" cy="227"/>
            </a:xfrm>
            <a:custGeom>
              <a:avLst/>
              <a:gdLst>
                <a:gd name="T0" fmla="*/ 2 w 986"/>
                <a:gd name="T1" fmla="*/ 0 h 453"/>
                <a:gd name="T2" fmla="*/ 4 w 986"/>
                <a:gd name="T3" fmla="*/ 6 h 453"/>
                <a:gd name="T4" fmla="*/ 8 w 986"/>
                <a:gd name="T5" fmla="*/ 9 h 453"/>
                <a:gd name="T6" fmla="*/ 13 w 986"/>
                <a:gd name="T7" fmla="*/ 10 h 453"/>
                <a:gd name="T8" fmla="*/ 18 w 986"/>
                <a:gd name="T9" fmla="*/ 10 h 453"/>
                <a:gd name="T10" fmla="*/ 23 w 986"/>
                <a:gd name="T11" fmla="*/ 8 h 453"/>
                <a:gd name="T12" fmla="*/ 27 w 986"/>
                <a:gd name="T13" fmla="*/ 6 h 453"/>
                <a:gd name="T14" fmla="*/ 30 w 986"/>
                <a:gd name="T15" fmla="*/ 4 h 453"/>
                <a:gd name="T16" fmla="*/ 31 w 986"/>
                <a:gd name="T17" fmla="*/ 3 h 453"/>
                <a:gd name="T18" fmla="*/ 28 w 986"/>
                <a:gd name="T19" fmla="*/ 7 h 453"/>
                <a:gd name="T20" fmla="*/ 25 w 986"/>
                <a:gd name="T21" fmla="*/ 10 h 453"/>
                <a:gd name="T22" fmla="*/ 20 w 986"/>
                <a:gd name="T23" fmla="*/ 13 h 453"/>
                <a:gd name="T24" fmla="*/ 15 w 986"/>
                <a:gd name="T25" fmla="*/ 14 h 453"/>
                <a:gd name="T26" fmla="*/ 12 w 986"/>
                <a:gd name="T27" fmla="*/ 15 h 453"/>
                <a:gd name="T28" fmla="*/ 8 w 986"/>
                <a:gd name="T29" fmla="*/ 14 h 453"/>
                <a:gd name="T30" fmla="*/ 5 w 986"/>
                <a:gd name="T31" fmla="*/ 13 h 453"/>
                <a:gd name="T32" fmla="*/ 2 w 986"/>
                <a:gd name="T33" fmla="*/ 10 h 453"/>
                <a:gd name="T34" fmla="*/ 2 w 986"/>
                <a:gd name="T35" fmla="*/ 9 h 453"/>
                <a:gd name="T36" fmla="*/ 1 w 986"/>
                <a:gd name="T37" fmla="*/ 8 h 453"/>
                <a:gd name="T38" fmla="*/ 1 w 986"/>
                <a:gd name="T39" fmla="*/ 6 h 453"/>
                <a:gd name="T40" fmla="*/ 1 w 986"/>
                <a:gd name="T41" fmla="*/ 5 h 453"/>
                <a:gd name="T42" fmla="*/ 0 w 986"/>
                <a:gd name="T43" fmla="*/ 3 h 453"/>
                <a:gd name="T44" fmla="*/ 1 w 986"/>
                <a:gd name="T45" fmla="*/ 2 h 453"/>
                <a:gd name="T46" fmla="*/ 1 w 986"/>
                <a:gd name="T47" fmla="*/ 1 h 453"/>
                <a:gd name="T48" fmla="*/ 2 w 986"/>
                <a:gd name="T49" fmla="*/ 0 h 45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86"/>
                <a:gd name="T76" fmla="*/ 0 h 453"/>
                <a:gd name="T77" fmla="*/ 986 w 986"/>
                <a:gd name="T78" fmla="*/ 453 h 45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86" h="453">
                  <a:moveTo>
                    <a:pt x="45" y="0"/>
                  </a:moveTo>
                  <a:lnTo>
                    <a:pt x="126" y="186"/>
                  </a:lnTo>
                  <a:lnTo>
                    <a:pt x="250" y="284"/>
                  </a:lnTo>
                  <a:lnTo>
                    <a:pt x="398" y="311"/>
                  </a:lnTo>
                  <a:lnTo>
                    <a:pt x="558" y="292"/>
                  </a:lnTo>
                  <a:lnTo>
                    <a:pt x="711" y="238"/>
                  </a:lnTo>
                  <a:lnTo>
                    <a:pt x="844" y="175"/>
                  </a:lnTo>
                  <a:lnTo>
                    <a:pt x="939" y="117"/>
                  </a:lnTo>
                  <a:lnTo>
                    <a:pt x="986" y="92"/>
                  </a:lnTo>
                  <a:lnTo>
                    <a:pt x="890" y="218"/>
                  </a:lnTo>
                  <a:lnTo>
                    <a:pt x="774" y="319"/>
                  </a:lnTo>
                  <a:lnTo>
                    <a:pt x="640" y="392"/>
                  </a:lnTo>
                  <a:lnTo>
                    <a:pt x="502" y="439"/>
                  </a:lnTo>
                  <a:lnTo>
                    <a:pt x="364" y="453"/>
                  </a:lnTo>
                  <a:lnTo>
                    <a:pt x="239" y="437"/>
                  </a:lnTo>
                  <a:lnTo>
                    <a:pt x="132" y="391"/>
                  </a:lnTo>
                  <a:lnTo>
                    <a:pt x="56" y="313"/>
                  </a:lnTo>
                  <a:lnTo>
                    <a:pt x="40" y="281"/>
                  </a:lnTo>
                  <a:lnTo>
                    <a:pt x="25" y="238"/>
                  </a:lnTo>
                  <a:lnTo>
                    <a:pt x="11" y="187"/>
                  </a:lnTo>
                  <a:lnTo>
                    <a:pt x="4" y="135"/>
                  </a:lnTo>
                  <a:lnTo>
                    <a:pt x="0" y="85"/>
                  </a:lnTo>
                  <a:lnTo>
                    <a:pt x="6" y="44"/>
                  </a:lnTo>
                  <a:lnTo>
                    <a:pt x="18" y="13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D9AB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74" name="Freeform 140"/>
            <p:cNvSpPr>
              <a:spLocks/>
            </p:cNvSpPr>
            <p:nvPr/>
          </p:nvSpPr>
          <p:spPr bwMode="auto">
            <a:xfrm>
              <a:off x="2563" y="1586"/>
              <a:ext cx="488" cy="208"/>
            </a:xfrm>
            <a:custGeom>
              <a:avLst/>
              <a:gdLst>
                <a:gd name="T0" fmla="*/ 1 w 976"/>
                <a:gd name="T1" fmla="*/ 0 h 416"/>
                <a:gd name="T2" fmla="*/ 4 w 976"/>
                <a:gd name="T3" fmla="*/ 6 h 416"/>
                <a:gd name="T4" fmla="*/ 7 w 976"/>
                <a:gd name="T5" fmla="*/ 9 h 416"/>
                <a:gd name="T6" fmla="*/ 12 w 976"/>
                <a:gd name="T7" fmla="*/ 10 h 416"/>
                <a:gd name="T8" fmla="*/ 17 w 976"/>
                <a:gd name="T9" fmla="*/ 9 h 416"/>
                <a:gd name="T10" fmla="*/ 22 w 976"/>
                <a:gd name="T11" fmla="*/ 7 h 416"/>
                <a:gd name="T12" fmla="*/ 26 w 976"/>
                <a:gd name="T13" fmla="*/ 6 h 416"/>
                <a:gd name="T14" fmla="*/ 29 w 976"/>
                <a:gd name="T15" fmla="*/ 3 h 416"/>
                <a:gd name="T16" fmla="*/ 31 w 976"/>
                <a:gd name="T17" fmla="*/ 3 h 416"/>
                <a:gd name="T18" fmla="*/ 28 w 976"/>
                <a:gd name="T19" fmla="*/ 6 h 416"/>
                <a:gd name="T20" fmla="*/ 24 w 976"/>
                <a:gd name="T21" fmla="*/ 10 h 416"/>
                <a:gd name="T22" fmla="*/ 20 w 976"/>
                <a:gd name="T23" fmla="*/ 12 h 416"/>
                <a:gd name="T24" fmla="*/ 15 w 976"/>
                <a:gd name="T25" fmla="*/ 13 h 416"/>
                <a:gd name="T26" fmla="*/ 11 w 976"/>
                <a:gd name="T27" fmla="*/ 13 h 416"/>
                <a:gd name="T28" fmla="*/ 8 w 976"/>
                <a:gd name="T29" fmla="*/ 13 h 416"/>
                <a:gd name="T30" fmla="*/ 4 w 976"/>
                <a:gd name="T31" fmla="*/ 11 h 416"/>
                <a:gd name="T32" fmla="*/ 2 w 976"/>
                <a:gd name="T33" fmla="*/ 9 h 416"/>
                <a:gd name="T34" fmla="*/ 2 w 976"/>
                <a:gd name="T35" fmla="*/ 7 h 416"/>
                <a:gd name="T36" fmla="*/ 1 w 976"/>
                <a:gd name="T37" fmla="*/ 7 h 416"/>
                <a:gd name="T38" fmla="*/ 1 w 976"/>
                <a:gd name="T39" fmla="*/ 6 h 416"/>
                <a:gd name="T40" fmla="*/ 1 w 976"/>
                <a:gd name="T41" fmla="*/ 3 h 416"/>
                <a:gd name="T42" fmla="*/ 0 w 976"/>
                <a:gd name="T43" fmla="*/ 3 h 416"/>
                <a:gd name="T44" fmla="*/ 0 w 976"/>
                <a:gd name="T45" fmla="*/ 2 h 416"/>
                <a:gd name="T46" fmla="*/ 1 w 976"/>
                <a:gd name="T47" fmla="*/ 1 h 416"/>
                <a:gd name="T48" fmla="*/ 1 w 976"/>
                <a:gd name="T49" fmla="*/ 0 h 41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76"/>
                <a:gd name="T76" fmla="*/ 0 h 416"/>
                <a:gd name="T77" fmla="*/ 976 w 976"/>
                <a:gd name="T78" fmla="*/ 416 h 41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76" h="416">
                  <a:moveTo>
                    <a:pt x="23" y="0"/>
                  </a:moveTo>
                  <a:lnTo>
                    <a:pt x="100" y="177"/>
                  </a:lnTo>
                  <a:lnTo>
                    <a:pt x="221" y="272"/>
                  </a:lnTo>
                  <a:lnTo>
                    <a:pt x="367" y="301"/>
                  </a:lnTo>
                  <a:lnTo>
                    <a:pt x="528" y="283"/>
                  </a:lnTo>
                  <a:lnTo>
                    <a:pt x="683" y="231"/>
                  </a:lnTo>
                  <a:lnTo>
                    <a:pt x="820" y="168"/>
                  </a:lnTo>
                  <a:lnTo>
                    <a:pt x="922" y="105"/>
                  </a:lnTo>
                  <a:lnTo>
                    <a:pt x="976" y="65"/>
                  </a:lnTo>
                  <a:lnTo>
                    <a:pt x="875" y="191"/>
                  </a:lnTo>
                  <a:lnTo>
                    <a:pt x="755" y="290"/>
                  </a:lnTo>
                  <a:lnTo>
                    <a:pt x="622" y="360"/>
                  </a:lnTo>
                  <a:lnTo>
                    <a:pt x="485" y="405"/>
                  </a:lnTo>
                  <a:lnTo>
                    <a:pt x="350" y="416"/>
                  </a:lnTo>
                  <a:lnTo>
                    <a:pt x="228" y="400"/>
                  </a:lnTo>
                  <a:lnTo>
                    <a:pt x="126" y="351"/>
                  </a:lnTo>
                  <a:lnTo>
                    <a:pt x="50" y="275"/>
                  </a:lnTo>
                  <a:lnTo>
                    <a:pt x="37" y="248"/>
                  </a:lnTo>
                  <a:lnTo>
                    <a:pt x="25" y="211"/>
                  </a:lnTo>
                  <a:lnTo>
                    <a:pt x="14" y="166"/>
                  </a:lnTo>
                  <a:lnTo>
                    <a:pt x="5" y="121"/>
                  </a:lnTo>
                  <a:lnTo>
                    <a:pt x="0" y="74"/>
                  </a:lnTo>
                  <a:lnTo>
                    <a:pt x="0" y="36"/>
                  </a:lnTo>
                  <a:lnTo>
                    <a:pt x="5" y="9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D4A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75" name="Freeform 141"/>
            <p:cNvSpPr>
              <a:spLocks/>
            </p:cNvSpPr>
            <p:nvPr/>
          </p:nvSpPr>
          <p:spPr bwMode="auto">
            <a:xfrm>
              <a:off x="2564" y="1602"/>
              <a:ext cx="486" cy="193"/>
            </a:xfrm>
            <a:custGeom>
              <a:avLst/>
              <a:gdLst>
                <a:gd name="T0" fmla="*/ 0 w 973"/>
                <a:gd name="T1" fmla="*/ 0 h 384"/>
                <a:gd name="T2" fmla="*/ 2 w 973"/>
                <a:gd name="T3" fmla="*/ 6 h 384"/>
                <a:gd name="T4" fmla="*/ 6 w 973"/>
                <a:gd name="T5" fmla="*/ 9 h 384"/>
                <a:gd name="T6" fmla="*/ 10 w 973"/>
                <a:gd name="T7" fmla="*/ 10 h 384"/>
                <a:gd name="T8" fmla="*/ 15 w 973"/>
                <a:gd name="T9" fmla="*/ 9 h 384"/>
                <a:gd name="T10" fmla="*/ 20 w 973"/>
                <a:gd name="T11" fmla="*/ 8 h 384"/>
                <a:gd name="T12" fmla="*/ 25 w 973"/>
                <a:gd name="T13" fmla="*/ 5 h 384"/>
                <a:gd name="T14" fmla="*/ 28 w 973"/>
                <a:gd name="T15" fmla="*/ 3 h 384"/>
                <a:gd name="T16" fmla="*/ 30 w 973"/>
                <a:gd name="T17" fmla="*/ 2 h 384"/>
                <a:gd name="T18" fmla="*/ 27 w 973"/>
                <a:gd name="T19" fmla="*/ 6 h 384"/>
                <a:gd name="T20" fmla="*/ 23 w 973"/>
                <a:gd name="T21" fmla="*/ 9 h 384"/>
                <a:gd name="T22" fmla="*/ 19 w 973"/>
                <a:gd name="T23" fmla="*/ 11 h 384"/>
                <a:gd name="T24" fmla="*/ 14 w 973"/>
                <a:gd name="T25" fmla="*/ 12 h 384"/>
                <a:gd name="T26" fmla="*/ 10 w 973"/>
                <a:gd name="T27" fmla="*/ 13 h 384"/>
                <a:gd name="T28" fmla="*/ 6 w 973"/>
                <a:gd name="T29" fmla="*/ 12 h 384"/>
                <a:gd name="T30" fmla="*/ 3 w 973"/>
                <a:gd name="T31" fmla="*/ 10 h 384"/>
                <a:gd name="T32" fmla="*/ 1 w 973"/>
                <a:gd name="T33" fmla="*/ 8 h 384"/>
                <a:gd name="T34" fmla="*/ 1 w 973"/>
                <a:gd name="T35" fmla="*/ 7 h 384"/>
                <a:gd name="T36" fmla="*/ 0 w 973"/>
                <a:gd name="T37" fmla="*/ 6 h 384"/>
                <a:gd name="T38" fmla="*/ 0 w 973"/>
                <a:gd name="T39" fmla="*/ 5 h 384"/>
                <a:gd name="T40" fmla="*/ 0 w 973"/>
                <a:gd name="T41" fmla="*/ 4 h 384"/>
                <a:gd name="T42" fmla="*/ 0 w 973"/>
                <a:gd name="T43" fmla="*/ 3 h 384"/>
                <a:gd name="T44" fmla="*/ 0 w 973"/>
                <a:gd name="T45" fmla="*/ 2 h 384"/>
                <a:gd name="T46" fmla="*/ 0 w 973"/>
                <a:gd name="T47" fmla="*/ 1 h 384"/>
                <a:gd name="T48" fmla="*/ 0 w 973"/>
                <a:gd name="T49" fmla="*/ 0 h 38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73"/>
                <a:gd name="T76" fmla="*/ 0 h 384"/>
                <a:gd name="T77" fmla="*/ 973 w 973"/>
                <a:gd name="T78" fmla="*/ 384 h 38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73" h="384">
                  <a:moveTo>
                    <a:pt x="8" y="0"/>
                  </a:moveTo>
                  <a:lnTo>
                    <a:pt x="78" y="167"/>
                  </a:lnTo>
                  <a:lnTo>
                    <a:pt x="195" y="260"/>
                  </a:lnTo>
                  <a:lnTo>
                    <a:pt x="340" y="291"/>
                  </a:lnTo>
                  <a:lnTo>
                    <a:pt x="502" y="275"/>
                  </a:lnTo>
                  <a:lnTo>
                    <a:pt x="659" y="224"/>
                  </a:lnTo>
                  <a:lnTo>
                    <a:pt x="801" y="160"/>
                  </a:lnTo>
                  <a:lnTo>
                    <a:pt x="910" y="91"/>
                  </a:lnTo>
                  <a:lnTo>
                    <a:pt x="973" y="38"/>
                  </a:lnTo>
                  <a:lnTo>
                    <a:pt x="867" y="165"/>
                  </a:lnTo>
                  <a:lnTo>
                    <a:pt x="745" y="266"/>
                  </a:lnTo>
                  <a:lnTo>
                    <a:pt x="610" y="334"/>
                  </a:lnTo>
                  <a:lnTo>
                    <a:pt x="475" y="376"/>
                  </a:lnTo>
                  <a:lnTo>
                    <a:pt x="340" y="384"/>
                  </a:lnTo>
                  <a:lnTo>
                    <a:pt x="222" y="365"/>
                  </a:lnTo>
                  <a:lnTo>
                    <a:pt x="121" y="316"/>
                  </a:lnTo>
                  <a:lnTo>
                    <a:pt x="49" y="239"/>
                  </a:lnTo>
                  <a:lnTo>
                    <a:pt x="38" y="215"/>
                  </a:lnTo>
                  <a:lnTo>
                    <a:pt x="29" y="185"/>
                  </a:lnTo>
                  <a:lnTo>
                    <a:pt x="18" y="147"/>
                  </a:lnTo>
                  <a:lnTo>
                    <a:pt x="11" y="108"/>
                  </a:lnTo>
                  <a:lnTo>
                    <a:pt x="2" y="68"/>
                  </a:lnTo>
                  <a:lnTo>
                    <a:pt x="0" y="34"/>
                  </a:lnTo>
                  <a:lnTo>
                    <a:pt x="0" y="9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D19E6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76" name="Freeform 142"/>
            <p:cNvSpPr>
              <a:spLocks/>
            </p:cNvSpPr>
            <p:nvPr/>
          </p:nvSpPr>
          <p:spPr bwMode="auto">
            <a:xfrm>
              <a:off x="2560" y="1619"/>
              <a:ext cx="488" cy="174"/>
            </a:xfrm>
            <a:custGeom>
              <a:avLst/>
              <a:gdLst>
                <a:gd name="T0" fmla="*/ 0 w 977"/>
                <a:gd name="T1" fmla="*/ 0 h 349"/>
                <a:gd name="T2" fmla="*/ 1 w 977"/>
                <a:gd name="T3" fmla="*/ 5 h 349"/>
                <a:gd name="T4" fmla="*/ 5 w 977"/>
                <a:gd name="T5" fmla="*/ 7 h 349"/>
                <a:gd name="T6" fmla="*/ 10 w 977"/>
                <a:gd name="T7" fmla="*/ 8 h 349"/>
                <a:gd name="T8" fmla="*/ 15 w 977"/>
                <a:gd name="T9" fmla="*/ 8 h 349"/>
                <a:gd name="T10" fmla="*/ 20 w 977"/>
                <a:gd name="T11" fmla="*/ 6 h 349"/>
                <a:gd name="T12" fmla="*/ 24 w 977"/>
                <a:gd name="T13" fmla="*/ 4 h 349"/>
                <a:gd name="T14" fmla="*/ 28 w 977"/>
                <a:gd name="T15" fmla="*/ 2 h 349"/>
                <a:gd name="T16" fmla="*/ 30 w 977"/>
                <a:gd name="T17" fmla="*/ 0 h 349"/>
                <a:gd name="T18" fmla="*/ 27 w 977"/>
                <a:gd name="T19" fmla="*/ 4 h 349"/>
                <a:gd name="T20" fmla="*/ 23 w 977"/>
                <a:gd name="T21" fmla="*/ 7 h 349"/>
                <a:gd name="T22" fmla="*/ 18 w 977"/>
                <a:gd name="T23" fmla="*/ 9 h 349"/>
                <a:gd name="T24" fmla="*/ 14 w 977"/>
                <a:gd name="T25" fmla="*/ 10 h 349"/>
                <a:gd name="T26" fmla="*/ 10 w 977"/>
                <a:gd name="T27" fmla="*/ 10 h 349"/>
                <a:gd name="T28" fmla="*/ 6 w 977"/>
                <a:gd name="T29" fmla="*/ 10 h 349"/>
                <a:gd name="T30" fmla="*/ 3 w 977"/>
                <a:gd name="T31" fmla="*/ 8 h 349"/>
                <a:gd name="T32" fmla="*/ 1 w 977"/>
                <a:gd name="T33" fmla="*/ 6 h 349"/>
                <a:gd name="T34" fmla="*/ 1 w 977"/>
                <a:gd name="T35" fmla="*/ 5 h 349"/>
                <a:gd name="T36" fmla="*/ 1 w 977"/>
                <a:gd name="T37" fmla="*/ 5 h 349"/>
                <a:gd name="T38" fmla="*/ 1 w 977"/>
                <a:gd name="T39" fmla="*/ 4 h 349"/>
                <a:gd name="T40" fmla="*/ 0 w 977"/>
                <a:gd name="T41" fmla="*/ 2 h 349"/>
                <a:gd name="T42" fmla="*/ 0 w 977"/>
                <a:gd name="T43" fmla="*/ 1 h 349"/>
                <a:gd name="T44" fmla="*/ 0 w 977"/>
                <a:gd name="T45" fmla="*/ 0 h 349"/>
                <a:gd name="T46" fmla="*/ 0 w 977"/>
                <a:gd name="T47" fmla="*/ 0 h 349"/>
                <a:gd name="T48" fmla="*/ 0 w 977"/>
                <a:gd name="T49" fmla="*/ 0 h 34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77"/>
                <a:gd name="T76" fmla="*/ 0 h 349"/>
                <a:gd name="T77" fmla="*/ 977 w 977"/>
                <a:gd name="T78" fmla="*/ 349 h 34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77" h="349">
                  <a:moveTo>
                    <a:pt x="0" y="0"/>
                  </a:moveTo>
                  <a:lnTo>
                    <a:pt x="63" y="160"/>
                  </a:lnTo>
                  <a:lnTo>
                    <a:pt x="176" y="252"/>
                  </a:lnTo>
                  <a:lnTo>
                    <a:pt x="320" y="284"/>
                  </a:lnTo>
                  <a:lnTo>
                    <a:pt x="482" y="272"/>
                  </a:lnTo>
                  <a:lnTo>
                    <a:pt x="644" y="223"/>
                  </a:lnTo>
                  <a:lnTo>
                    <a:pt x="790" y="157"/>
                  </a:lnTo>
                  <a:lnTo>
                    <a:pt x="905" y="81"/>
                  </a:lnTo>
                  <a:lnTo>
                    <a:pt x="977" y="11"/>
                  </a:lnTo>
                  <a:lnTo>
                    <a:pt x="865" y="140"/>
                  </a:lnTo>
                  <a:lnTo>
                    <a:pt x="739" y="239"/>
                  </a:lnTo>
                  <a:lnTo>
                    <a:pt x="604" y="306"/>
                  </a:lnTo>
                  <a:lnTo>
                    <a:pt x="470" y="344"/>
                  </a:lnTo>
                  <a:lnTo>
                    <a:pt x="338" y="349"/>
                  </a:lnTo>
                  <a:lnTo>
                    <a:pt x="221" y="329"/>
                  </a:lnTo>
                  <a:lnTo>
                    <a:pt x="124" y="279"/>
                  </a:lnTo>
                  <a:lnTo>
                    <a:pt x="56" y="203"/>
                  </a:lnTo>
                  <a:lnTo>
                    <a:pt x="49" y="187"/>
                  </a:lnTo>
                  <a:lnTo>
                    <a:pt x="43" y="162"/>
                  </a:lnTo>
                  <a:lnTo>
                    <a:pt x="34" y="130"/>
                  </a:lnTo>
                  <a:lnTo>
                    <a:pt x="25" y="95"/>
                  </a:lnTo>
                  <a:lnTo>
                    <a:pt x="15" y="59"/>
                  </a:lnTo>
                  <a:lnTo>
                    <a:pt x="7" y="31"/>
                  </a:lnTo>
                  <a:lnTo>
                    <a:pt x="2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965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77" name="Freeform 143"/>
            <p:cNvSpPr>
              <a:spLocks/>
            </p:cNvSpPr>
            <p:nvPr/>
          </p:nvSpPr>
          <p:spPr bwMode="auto">
            <a:xfrm>
              <a:off x="2553" y="1627"/>
              <a:ext cx="494" cy="167"/>
            </a:xfrm>
            <a:custGeom>
              <a:avLst/>
              <a:gdLst>
                <a:gd name="T0" fmla="*/ 0 w 987"/>
                <a:gd name="T1" fmla="*/ 0 h 335"/>
                <a:gd name="T2" fmla="*/ 2 w 987"/>
                <a:gd name="T3" fmla="*/ 5 h 335"/>
                <a:gd name="T4" fmla="*/ 6 w 987"/>
                <a:gd name="T5" fmla="*/ 8 h 335"/>
                <a:gd name="T6" fmla="*/ 10 w 987"/>
                <a:gd name="T7" fmla="*/ 9 h 335"/>
                <a:gd name="T8" fmla="*/ 15 w 987"/>
                <a:gd name="T9" fmla="*/ 8 h 335"/>
                <a:gd name="T10" fmla="*/ 20 w 987"/>
                <a:gd name="T11" fmla="*/ 7 h 335"/>
                <a:gd name="T12" fmla="*/ 25 w 987"/>
                <a:gd name="T13" fmla="*/ 5 h 335"/>
                <a:gd name="T14" fmla="*/ 29 w 987"/>
                <a:gd name="T15" fmla="*/ 2 h 335"/>
                <a:gd name="T16" fmla="*/ 31 w 987"/>
                <a:gd name="T17" fmla="*/ 0 h 335"/>
                <a:gd name="T18" fmla="*/ 28 w 987"/>
                <a:gd name="T19" fmla="*/ 4 h 335"/>
                <a:gd name="T20" fmla="*/ 24 w 987"/>
                <a:gd name="T21" fmla="*/ 7 h 335"/>
                <a:gd name="T22" fmla="*/ 19 w 987"/>
                <a:gd name="T23" fmla="*/ 9 h 335"/>
                <a:gd name="T24" fmla="*/ 15 w 987"/>
                <a:gd name="T25" fmla="*/ 10 h 335"/>
                <a:gd name="T26" fmla="*/ 11 w 987"/>
                <a:gd name="T27" fmla="*/ 10 h 335"/>
                <a:gd name="T28" fmla="*/ 8 w 987"/>
                <a:gd name="T29" fmla="*/ 9 h 335"/>
                <a:gd name="T30" fmla="*/ 5 w 987"/>
                <a:gd name="T31" fmla="*/ 8 h 335"/>
                <a:gd name="T32" fmla="*/ 3 w 987"/>
                <a:gd name="T33" fmla="*/ 5 h 335"/>
                <a:gd name="T34" fmla="*/ 3 w 987"/>
                <a:gd name="T35" fmla="*/ 5 h 335"/>
                <a:gd name="T36" fmla="*/ 2 w 987"/>
                <a:gd name="T37" fmla="*/ 4 h 335"/>
                <a:gd name="T38" fmla="*/ 2 w 987"/>
                <a:gd name="T39" fmla="*/ 4 h 335"/>
                <a:gd name="T40" fmla="*/ 2 w 987"/>
                <a:gd name="T41" fmla="*/ 3 h 335"/>
                <a:gd name="T42" fmla="*/ 2 w 987"/>
                <a:gd name="T43" fmla="*/ 2 h 335"/>
                <a:gd name="T44" fmla="*/ 1 w 987"/>
                <a:gd name="T45" fmla="*/ 1 h 335"/>
                <a:gd name="T46" fmla="*/ 1 w 987"/>
                <a:gd name="T47" fmla="*/ 0 h 335"/>
                <a:gd name="T48" fmla="*/ 0 w 987"/>
                <a:gd name="T49" fmla="*/ 0 h 33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87"/>
                <a:gd name="T76" fmla="*/ 0 h 335"/>
                <a:gd name="T77" fmla="*/ 987 w 987"/>
                <a:gd name="T78" fmla="*/ 335 h 33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87" h="335">
                  <a:moveTo>
                    <a:pt x="0" y="15"/>
                  </a:moveTo>
                  <a:lnTo>
                    <a:pt x="59" y="167"/>
                  </a:lnTo>
                  <a:lnTo>
                    <a:pt x="169" y="257"/>
                  </a:lnTo>
                  <a:lnTo>
                    <a:pt x="311" y="290"/>
                  </a:lnTo>
                  <a:lnTo>
                    <a:pt x="475" y="281"/>
                  </a:lnTo>
                  <a:lnTo>
                    <a:pt x="636" y="234"/>
                  </a:lnTo>
                  <a:lnTo>
                    <a:pt x="788" y="167"/>
                  </a:lnTo>
                  <a:lnTo>
                    <a:pt x="908" y="85"/>
                  </a:lnTo>
                  <a:lnTo>
                    <a:pt x="987" y="0"/>
                  </a:lnTo>
                  <a:lnTo>
                    <a:pt x="870" y="132"/>
                  </a:lnTo>
                  <a:lnTo>
                    <a:pt x="743" y="230"/>
                  </a:lnTo>
                  <a:lnTo>
                    <a:pt x="608" y="295"/>
                  </a:lnTo>
                  <a:lnTo>
                    <a:pt x="475" y="331"/>
                  </a:lnTo>
                  <a:lnTo>
                    <a:pt x="345" y="335"/>
                  </a:lnTo>
                  <a:lnTo>
                    <a:pt x="232" y="311"/>
                  </a:lnTo>
                  <a:lnTo>
                    <a:pt x="137" y="259"/>
                  </a:lnTo>
                  <a:lnTo>
                    <a:pt x="70" y="185"/>
                  </a:lnTo>
                  <a:lnTo>
                    <a:pt x="66" y="173"/>
                  </a:lnTo>
                  <a:lnTo>
                    <a:pt x="63" y="153"/>
                  </a:lnTo>
                  <a:lnTo>
                    <a:pt x="56" y="128"/>
                  </a:lnTo>
                  <a:lnTo>
                    <a:pt x="48" y="99"/>
                  </a:lnTo>
                  <a:lnTo>
                    <a:pt x="36" y="69"/>
                  </a:lnTo>
                  <a:lnTo>
                    <a:pt x="25" y="45"/>
                  </a:lnTo>
                  <a:lnTo>
                    <a:pt x="12" y="24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C9915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78" name="Freeform 144"/>
            <p:cNvSpPr>
              <a:spLocks/>
            </p:cNvSpPr>
            <p:nvPr/>
          </p:nvSpPr>
          <p:spPr bwMode="auto">
            <a:xfrm>
              <a:off x="2738" y="1392"/>
              <a:ext cx="344" cy="310"/>
            </a:xfrm>
            <a:custGeom>
              <a:avLst/>
              <a:gdLst>
                <a:gd name="T0" fmla="*/ 5 w 687"/>
                <a:gd name="T1" fmla="*/ 0 h 620"/>
                <a:gd name="T2" fmla="*/ 7 w 687"/>
                <a:gd name="T3" fmla="*/ 5 h 620"/>
                <a:gd name="T4" fmla="*/ 9 w 687"/>
                <a:gd name="T5" fmla="*/ 10 h 620"/>
                <a:gd name="T6" fmla="*/ 12 w 687"/>
                <a:gd name="T7" fmla="*/ 11 h 620"/>
                <a:gd name="T8" fmla="*/ 15 w 687"/>
                <a:gd name="T9" fmla="*/ 11 h 620"/>
                <a:gd name="T10" fmla="*/ 18 w 687"/>
                <a:gd name="T11" fmla="*/ 10 h 620"/>
                <a:gd name="T12" fmla="*/ 20 w 687"/>
                <a:gd name="T13" fmla="*/ 10 h 620"/>
                <a:gd name="T14" fmla="*/ 22 w 687"/>
                <a:gd name="T15" fmla="*/ 9 h 620"/>
                <a:gd name="T16" fmla="*/ 22 w 687"/>
                <a:gd name="T17" fmla="*/ 9 h 620"/>
                <a:gd name="T18" fmla="*/ 19 w 687"/>
                <a:gd name="T19" fmla="*/ 12 h 620"/>
                <a:gd name="T20" fmla="*/ 16 w 687"/>
                <a:gd name="T21" fmla="*/ 15 h 620"/>
                <a:gd name="T22" fmla="*/ 13 w 687"/>
                <a:gd name="T23" fmla="*/ 19 h 620"/>
                <a:gd name="T24" fmla="*/ 10 w 687"/>
                <a:gd name="T25" fmla="*/ 19 h 620"/>
                <a:gd name="T26" fmla="*/ 7 w 687"/>
                <a:gd name="T27" fmla="*/ 19 h 620"/>
                <a:gd name="T28" fmla="*/ 4 w 687"/>
                <a:gd name="T29" fmla="*/ 19 h 620"/>
                <a:gd name="T30" fmla="*/ 2 w 687"/>
                <a:gd name="T31" fmla="*/ 17 h 620"/>
                <a:gd name="T32" fmla="*/ 1 w 687"/>
                <a:gd name="T33" fmla="*/ 14 h 620"/>
                <a:gd name="T34" fmla="*/ 0 w 687"/>
                <a:gd name="T35" fmla="*/ 11 h 620"/>
                <a:gd name="T36" fmla="*/ 0 w 687"/>
                <a:gd name="T37" fmla="*/ 10 h 620"/>
                <a:gd name="T38" fmla="*/ 1 w 687"/>
                <a:gd name="T39" fmla="*/ 9 h 620"/>
                <a:gd name="T40" fmla="*/ 1 w 687"/>
                <a:gd name="T41" fmla="*/ 6 h 620"/>
                <a:gd name="T42" fmla="*/ 1 w 687"/>
                <a:gd name="T43" fmla="*/ 5 h 620"/>
                <a:gd name="T44" fmla="*/ 2 w 687"/>
                <a:gd name="T45" fmla="*/ 3 h 620"/>
                <a:gd name="T46" fmla="*/ 3 w 687"/>
                <a:gd name="T47" fmla="*/ 2 h 620"/>
                <a:gd name="T48" fmla="*/ 5 w 687"/>
                <a:gd name="T49" fmla="*/ 0 h 6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87"/>
                <a:gd name="T76" fmla="*/ 0 h 620"/>
                <a:gd name="T77" fmla="*/ 687 w 687"/>
                <a:gd name="T78" fmla="*/ 620 h 62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87" h="620">
                  <a:moveTo>
                    <a:pt x="133" y="0"/>
                  </a:moveTo>
                  <a:lnTo>
                    <a:pt x="193" y="191"/>
                  </a:lnTo>
                  <a:lnTo>
                    <a:pt x="274" y="304"/>
                  </a:lnTo>
                  <a:lnTo>
                    <a:pt x="367" y="352"/>
                  </a:lnTo>
                  <a:lnTo>
                    <a:pt x="464" y="360"/>
                  </a:lnTo>
                  <a:lnTo>
                    <a:pt x="552" y="334"/>
                  </a:lnTo>
                  <a:lnTo>
                    <a:pt x="626" y="300"/>
                  </a:lnTo>
                  <a:lnTo>
                    <a:pt x="673" y="272"/>
                  </a:lnTo>
                  <a:lnTo>
                    <a:pt x="687" y="266"/>
                  </a:lnTo>
                  <a:lnTo>
                    <a:pt x="592" y="405"/>
                  </a:lnTo>
                  <a:lnTo>
                    <a:pt x="491" y="509"/>
                  </a:lnTo>
                  <a:lnTo>
                    <a:pt x="389" y="579"/>
                  </a:lnTo>
                  <a:lnTo>
                    <a:pt x="290" y="617"/>
                  </a:lnTo>
                  <a:lnTo>
                    <a:pt x="196" y="620"/>
                  </a:lnTo>
                  <a:lnTo>
                    <a:pt x="115" y="595"/>
                  </a:lnTo>
                  <a:lnTo>
                    <a:pt x="49" y="539"/>
                  </a:lnTo>
                  <a:lnTo>
                    <a:pt x="8" y="459"/>
                  </a:lnTo>
                  <a:lnTo>
                    <a:pt x="0" y="374"/>
                  </a:lnTo>
                  <a:lnTo>
                    <a:pt x="0" y="311"/>
                  </a:lnTo>
                  <a:lnTo>
                    <a:pt x="4" y="259"/>
                  </a:lnTo>
                  <a:lnTo>
                    <a:pt x="15" y="216"/>
                  </a:lnTo>
                  <a:lnTo>
                    <a:pt x="31" y="171"/>
                  </a:lnTo>
                  <a:lnTo>
                    <a:pt x="56" y="124"/>
                  </a:lnTo>
                  <a:lnTo>
                    <a:pt x="88" y="68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E8C4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79" name="Freeform 145"/>
            <p:cNvSpPr>
              <a:spLocks/>
            </p:cNvSpPr>
            <p:nvPr/>
          </p:nvSpPr>
          <p:spPr bwMode="auto">
            <a:xfrm>
              <a:off x="2739" y="1415"/>
              <a:ext cx="343" cy="287"/>
            </a:xfrm>
            <a:custGeom>
              <a:avLst/>
              <a:gdLst>
                <a:gd name="T0" fmla="*/ 4 w 685"/>
                <a:gd name="T1" fmla="*/ 0 h 573"/>
                <a:gd name="T2" fmla="*/ 6 w 685"/>
                <a:gd name="T3" fmla="*/ 6 h 573"/>
                <a:gd name="T4" fmla="*/ 9 w 685"/>
                <a:gd name="T5" fmla="*/ 9 h 573"/>
                <a:gd name="T6" fmla="*/ 12 w 685"/>
                <a:gd name="T7" fmla="*/ 11 h 573"/>
                <a:gd name="T8" fmla="*/ 15 w 685"/>
                <a:gd name="T9" fmla="*/ 11 h 573"/>
                <a:gd name="T10" fmla="*/ 18 w 685"/>
                <a:gd name="T11" fmla="*/ 10 h 573"/>
                <a:gd name="T12" fmla="*/ 20 w 685"/>
                <a:gd name="T13" fmla="*/ 9 h 573"/>
                <a:gd name="T14" fmla="*/ 21 w 685"/>
                <a:gd name="T15" fmla="*/ 8 h 573"/>
                <a:gd name="T16" fmla="*/ 22 w 685"/>
                <a:gd name="T17" fmla="*/ 7 h 573"/>
                <a:gd name="T18" fmla="*/ 19 w 685"/>
                <a:gd name="T19" fmla="*/ 12 h 573"/>
                <a:gd name="T20" fmla="*/ 16 w 685"/>
                <a:gd name="T21" fmla="*/ 15 h 573"/>
                <a:gd name="T22" fmla="*/ 13 w 685"/>
                <a:gd name="T23" fmla="*/ 17 h 573"/>
                <a:gd name="T24" fmla="*/ 10 w 685"/>
                <a:gd name="T25" fmla="*/ 18 h 573"/>
                <a:gd name="T26" fmla="*/ 7 w 685"/>
                <a:gd name="T27" fmla="*/ 18 h 573"/>
                <a:gd name="T28" fmla="*/ 4 w 685"/>
                <a:gd name="T29" fmla="*/ 18 h 573"/>
                <a:gd name="T30" fmla="*/ 2 w 685"/>
                <a:gd name="T31" fmla="*/ 16 h 573"/>
                <a:gd name="T32" fmla="*/ 1 w 685"/>
                <a:gd name="T33" fmla="*/ 13 h 573"/>
                <a:gd name="T34" fmla="*/ 0 w 685"/>
                <a:gd name="T35" fmla="*/ 11 h 573"/>
                <a:gd name="T36" fmla="*/ 0 w 685"/>
                <a:gd name="T37" fmla="*/ 9 h 573"/>
                <a:gd name="T38" fmla="*/ 1 w 685"/>
                <a:gd name="T39" fmla="*/ 8 h 573"/>
                <a:gd name="T40" fmla="*/ 1 w 685"/>
                <a:gd name="T41" fmla="*/ 6 h 573"/>
                <a:gd name="T42" fmla="*/ 1 w 685"/>
                <a:gd name="T43" fmla="*/ 5 h 573"/>
                <a:gd name="T44" fmla="*/ 2 w 685"/>
                <a:gd name="T45" fmla="*/ 4 h 573"/>
                <a:gd name="T46" fmla="*/ 3 w 685"/>
                <a:gd name="T47" fmla="*/ 2 h 573"/>
                <a:gd name="T48" fmla="*/ 4 w 685"/>
                <a:gd name="T49" fmla="*/ 0 h 57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85"/>
                <a:gd name="T76" fmla="*/ 0 h 573"/>
                <a:gd name="T77" fmla="*/ 685 w 685"/>
                <a:gd name="T78" fmla="*/ 573 h 57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85" h="573">
                  <a:moveTo>
                    <a:pt x="119" y="0"/>
                  </a:moveTo>
                  <a:lnTo>
                    <a:pt x="176" y="181"/>
                  </a:lnTo>
                  <a:lnTo>
                    <a:pt x="259" y="287"/>
                  </a:lnTo>
                  <a:lnTo>
                    <a:pt x="354" y="331"/>
                  </a:lnTo>
                  <a:lnTo>
                    <a:pt x="455" y="332"/>
                  </a:lnTo>
                  <a:lnTo>
                    <a:pt x="547" y="302"/>
                  </a:lnTo>
                  <a:lnTo>
                    <a:pt x="622" y="264"/>
                  </a:lnTo>
                  <a:lnTo>
                    <a:pt x="671" y="230"/>
                  </a:lnTo>
                  <a:lnTo>
                    <a:pt x="685" y="219"/>
                  </a:lnTo>
                  <a:lnTo>
                    <a:pt x="590" y="358"/>
                  </a:lnTo>
                  <a:lnTo>
                    <a:pt x="491" y="462"/>
                  </a:lnTo>
                  <a:lnTo>
                    <a:pt x="389" y="532"/>
                  </a:lnTo>
                  <a:lnTo>
                    <a:pt x="290" y="570"/>
                  </a:lnTo>
                  <a:lnTo>
                    <a:pt x="196" y="573"/>
                  </a:lnTo>
                  <a:lnTo>
                    <a:pt x="115" y="548"/>
                  </a:lnTo>
                  <a:lnTo>
                    <a:pt x="49" y="492"/>
                  </a:lnTo>
                  <a:lnTo>
                    <a:pt x="6" y="412"/>
                  </a:lnTo>
                  <a:lnTo>
                    <a:pt x="0" y="338"/>
                  </a:lnTo>
                  <a:lnTo>
                    <a:pt x="0" y="280"/>
                  </a:lnTo>
                  <a:lnTo>
                    <a:pt x="6" y="234"/>
                  </a:lnTo>
                  <a:lnTo>
                    <a:pt x="16" y="192"/>
                  </a:lnTo>
                  <a:lnTo>
                    <a:pt x="31" y="151"/>
                  </a:lnTo>
                  <a:lnTo>
                    <a:pt x="52" y="109"/>
                  </a:lnTo>
                  <a:lnTo>
                    <a:pt x="81" y="59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E3BD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80" name="Freeform 146"/>
            <p:cNvSpPr>
              <a:spLocks/>
            </p:cNvSpPr>
            <p:nvPr/>
          </p:nvSpPr>
          <p:spPr bwMode="auto">
            <a:xfrm>
              <a:off x="2739" y="1439"/>
              <a:ext cx="343" cy="263"/>
            </a:xfrm>
            <a:custGeom>
              <a:avLst/>
              <a:gdLst>
                <a:gd name="T0" fmla="*/ 4 w 685"/>
                <a:gd name="T1" fmla="*/ 0 h 526"/>
                <a:gd name="T2" fmla="*/ 6 w 685"/>
                <a:gd name="T3" fmla="*/ 5 h 526"/>
                <a:gd name="T4" fmla="*/ 8 w 685"/>
                <a:gd name="T5" fmla="*/ 8 h 526"/>
                <a:gd name="T6" fmla="*/ 11 w 685"/>
                <a:gd name="T7" fmla="*/ 9 h 526"/>
                <a:gd name="T8" fmla="*/ 14 w 685"/>
                <a:gd name="T9" fmla="*/ 9 h 526"/>
                <a:gd name="T10" fmla="*/ 17 w 685"/>
                <a:gd name="T11" fmla="*/ 8 h 526"/>
                <a:gd name="T12" fmla="*/ 20 w 685"/>
                <a:gd name="T13" fmla="*/ 7 h 526"/>
                <a:gd name="T14" fmla="*/ 21 w 685"/>
                <a:gd name="T15" fmla="*/ 5 h 526"/>
                <a:gd name="T16" fmla="*/ 22 w 685"/>
                <a:gd name="T17" fmla="*/ 5 h 526"/>
                <a:gd name="T18" fmla="*/ 19 w 685"/>
                <a:gd name="T19" fmla="*/ 9 h 526"/>
                <a:gd name="T20" fmla="*/ 16 w 685"/>
                <a:gd name="T21" fmla="*/ 12 h 526"/>
                <a:gd name="T22" fmla="*/ 13 w 685"/>
                <a:gd name="T23" fmla="*/ 15 h 526"/>
                <a:gd name="T24" fmla="*/ 10 w 685"/>
                <a:gd name="T25" fmla="*/ 16 h 526"/>
                <a:gd name="T26" fmla="*/ 7 w 685"/>
                <a:gd name="T27" fmla="*/ 16 h 526"/>
                <a:gd name="T28" fmla="*/ 4 w 685"/>
                <a:gd name="T29" fmla="*/ 15 h 526"/>
                <a:gd name="T30" fmla="*/ 2 w 685"/>
                <a:gd name="T31" fmla="*/ 13 h 526"/>
                <a:gd name="T32" fmla="*/ 1 w 685"/>
                <a:gd name="T33" fmla="*/ 11 h 526"/>
                <a:gd name="T34" fmla="*/ 0 w 685"/>
                <a:gd name="T35" fmla="*/ 9 h 526"/>
                <a:gd name="T36" fmla="*/ 1 w 685"/>
                <a:gd name="T37" fmla="*/ 7 h 526"/>
                <a:gd name="T38" fmla="*/ 1 w 685"/>
                <a:gd name="T39" fmla="*/ 6 h 526"/>
                <a:gd name="T40" fmla="*/ 1 w 685"/>
                <a:gd name="T41" fmla="*/ 5 h 526"/>
                <a:gd name="T42" fmla="*/ 1 w 685"/>
                <a:gd name="T43" fmla="*/ 4 h 526"/>
                <a:gd name="T44" fmla="*/ 2 w 685"/>
                <a:gd name="T45" fmla="*/ 3 h 526"/>
                <a:gd name="T46" fmla="*/ 3 w 685"/>
                <a:gd name="T47" fmla="*/ 1 h 526"/>
                <a:gd name="T48" fmla="*/ 4 w 685"/>
                <a:gd name="T49" fmla="*/ 0 h 52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85"/>
                <a:gd name="T76" fmla="*/ 0 h 526"/>
                <a:gd name="T77" fmla="*/ 685 w 685"/>
                <a:gd name="T78" fmla="*/ 526 h 52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85" h="526">
                  <a:moveTo>
                    <a:pt x="108" y="0"/>
                  </a:moveTo>
                  <a:lnTo>
                    <a:pt x="164" y="172"/>
                  </a:lnTo>
                  <a:lnTo>
                    <a:pt x="246" y="271"/>
                  </a:lnTo>
                  <a:lnTo>
                    <a:pt x="342" y="309"/>
                  </a:lnTo>
                  <a:lnTo>
                    <a:pt x="444" y="305"/>
                  </a:lnTo>
                  <a:lnTo>
                    <a:pt x="538" y="271"/>
                  </a:lnTo>
                  <a:lnTo>
                    <a:pt x="617" y="228"/>
                  </a:lnTo>
                  <a:lnTo>
                    <a:pt x="669" y="188"/>
                  </a:lnTo>
                  <a:lnTo>
                    <a:pt x="685" y="172"/>
                  </a:lnTo>
                  <a:lnTo>
                    <a:pt x="590" y="311"/>
                  </a:lnTo>
                  <a:lnTo>
                    <a:pt x="491" y="415"/>
                  </a:lnTo>
                  <a:lnTo>
                    <a:pt x="390" y="485"/>
                  </a:lnTo>
                  <a:lnTo>
                    <a:pt x="291" y="523"/>
                  </a:lnTo>
                  <a:lnTo>
                    <a:pt x="198" y="526"/>
                  </a:lnTo>
                  <a:lnTo>
                    <a:pt x="117" y="501"/>
                  </a:lnTo>
                  <a:lnTo>
                    <a:pt x="50" y="445"/>
                  </a:lnTo>
                  <a:lnTo>
                    <a:pt x="6" y="365"/>
                  </a:lnTo>
                  <a:lnTo>
                    <a:pt x="0" y="300"/>
                  </a:lnTo>
                  <a:lnTo>
                    <a:pt x="2" y="249"/>
                  </a:lnTo>
                  <a:lnTo>
                    <a:pt x="7" y="206"/>
                  </a:lnTo>
                  <a:lnTo>
                    <a:pt x="18" y="170"/>
                  </a:lnTo>
                  <a:lnTo>
                    <a:pt x="31" y="134"/>
                  </a:lnTo>
                  <a:lnTo>
                    <a:pt x="52" y="97"/>
                  </a:lnTo>
                  <a:lnTo>
                    <a:pt x="76" y="52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E0B8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81" name="Freeform 147"/>
            <p:cNvSpPr>
              <a:spLocks/>
            </p:cNvSpPr>
            <p:nvPr/>
          </p:nvSpPr>
          <p:spPr bwMode="auto">
            <a:xfrm>
              <a:off x="2740" y="1460"/>
              <a:ext cx="342" cy="242"/>
            </a:xfrm>
            <a:custGeom>
              <a:avLst/>
              <a:gdLst>
                <a:gd name="T0" fmla="*/ 4 w 683"/>
                <a:gd name="T1" fmla="*/ 0 h 483"/>
                <a:gd name="T2" fmla="*/ 5 w 683"/>
                <a:gd name="T3" fmla="*/ 6 h 483"/>
                <a:gd name="T4" fmla="*/ 8 w 683"/>
                <a:gd name="T5" fmla="*/ 9 h 483"/>
                <a:gd name="T6" fmla="*/ 11 w 683"/>
                <a:gd name="T7" fmla="*/ 10 h 483"/>
                <a:gd name="T8" fmla="*/ 14 w 683"/>
                <a:gd name="T9" fmla="*/ 9 h 483"/>
                <a:gd name="T10" fmla="*/ 17 w 683"/>
                <a:gd name="T11" fmla="*/ 8 h 483"/>
                <a:gd name="T12" fmla="*/ 20 w 683"/>
                <a:gd name="T13" fmla="*/ 7 h 483"/>
                <a:gd name="T14" fmla="*/ 21 w 683"/>
                <a:gd name="T15" fmla="*/ 5 h 483"/>
                <a:gd name="T16" fmla="*/ 22 w 683"/>
                <a:gd name="T17" fmla="*/ 5 h 483"/>
                <a:gd name="T18" fmla="*/ 19 w 683"/>
                <a:gd name="T19" fmla="*/ 9 h 483"/>
                <a:gd name="T20" fmla="*/ 16 w 683"/>
                <a:gd name="T21" fmla="*/ 12 h 483"/>
                <a:gd name="T22" fmla="*/ 13 w 683"/>
                <a:gd name="T23" fmla="*/ 14 h 483"/>
                <a:gd name="T24" fmla="*/ 10 w 683"/>
                <a:gd name="T25" fmla="*/ 15 h 483"/>
                <a:gd name="T26" fmla="*/ 7 w 683"/>
                <a:gd name="T27" fmla="*/ 16 h 483"/>
                <a:gd name="T28" fmla="*/ 4 w 683"/>
                <a:gd name="T29" fmla="*/ 15 h 483"/>
                <a:gd name="T30" fmla="*/ 2 w 683"/>
                <a:gd name="T31" fmla="*/ 13 h 483"/>
                <a:gd name="T32" fmla="*/ 1 w 683"/>
                <a:gd name="T33" fmla="*/ 11 h 483"/>
                <a:gd name="T34" fmla="*/ 0 w 683"/>
                <a:gd name="T35" fmla="*/ 9 h 483"/>
                <a:gd name="T36" fmla="*/ 1 w 683"/>
                <a:gd name="T37" fmla="*/ 7 h 483"/>
                <a:gd name="T38" fmla="*/ 1 w 683"/>
                <a:gd name="T39" fmla="*/ 6 h 483"/>
                <a:gd name="T40" fmla="*/ 1 w 683"/>
                <a:gd name="T41" fmla="*/ 5 h 483"/>
                <a:gd name="T42" fmla="*/ 1 w 683"/>
                <a:gd name="T43" fmla="*/ 4 h 483"/>
                <a:gd name="T44" fmla="*/ 2 w 683"/>
                <a:gd name="T45" fmla="*/ 3 h 483"/>
                <a:gd name="T46" fmla="*/ 3 w 683"/>
                <a:gd name="T47" fmla="*/ 2 h 483"/>
                <a:gd name="T48" fmla="*/ 4 w 683"/>
                <a:gd name="T49" fmla="*/ 0 h 48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83"/>
                <a:gd name="T76" fmla="*/ 0 h 483"/>
                <a:gd name="T77" fmla="*/ 683 w 683"/>
                <a:gd name="T78" fmla="*/ 483 h 48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83" h="483">
                  <a:moveTo>
                    <a:pt x="97" y="0"/>
                  </a:moveTo>
                  <a:lnTo>
                    <a:pt x="151" y="167"/>
                  </a:lnTo>
                  <a:lnTo>
                    <a:pt x="234" y="259"/>
                  </a:lnTo>
                  <a:lnTo>
                    <a:pt x="331" y="291"/>
                  </a:lnTo>
                  <a:lnTo>
                    <a:pt x="435" y="282"/>
                  </a:lnTo>
                  <a:lnTo>
                    <a:pt x="530" y="242"/>
                  </a:lnTo>
                  <a:lnTo>
                    <a:pt x="613" y="194"/>
                  </a:lnTo>
                  <a:lnTo>
                    <a:pt x="665" y="151"/>
                  </a:lnTo>
                  <a:lnTo>
                    <a:pt x="683" y="129"/>
                  </a:lnTo>
                  <a:lnTo>
                    <a:pt x="588" y="268"/>
                  </a:lnTo>
                  <a:lnTo>
                    <a:pt x="489" y="372"/>
                  </a:lnTo>
                  <a:lnTo>
                    <a:pt x="388" y="442"/>
                  </a:lnTo>
                  <a:lnTo>
                    <a:pt x="291" y="480"/>
                  </a:lnTo>
                  <a:lnTo>
                    <a:pt x="198" y="483"/>
                  </a:lnTo>
                  <a:lnTo>
                    <a:pt x="117" y="458"/>
                  </a:lnTo>
                  <a:lnTo>
                    <a:pt x="48" y="402"/>
                  </a:lnTo>
                  <a:lnTo>
                    <a:pt x="4" y="322"/>
                  </a:lnTo>
                  <a:lnTo>
                    <a:pt x="0" y="266"/>
                  </a:lnTo>
                  <a:lnTo>
                    <a:pt x="4" y="223"/>
                  </a:lnTo>
                  <a:lnTo>
                    <a:pt x="9" y="185"/>
                  </a:lnTo>
                  <a:lnTo>
                    <a:pt x="20" y="152"/>
                  </a:lnTo>
                  <a:lnTo>
                    <a:pt x="32" y="118"/>
                  </a:lnTo>
                  <a:lnTo>
                    <a:pt x="50" y="84"/>
                  </a:lnTo>
                  <a:lnTo>
                    <a:pt x="70" y="45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DBB0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82" name="Freeform 148"/>
            <p:cNvSpPr>
              <a:spLocks/>
            </p:cNvSpPr>
            <p:nvPr/>
          </p:nvSpPr>
          <p:spPr bwMode="auto">
            <a:xfrm>
              <a:off x="2740" y="1484"/>
              <a:ext cx="342" cy="218"/>
            </a:xfrm>
            <a:custGeom>
              <a:avLst/>
              <a:gdLst>
                <a:gd name="T0" fmla="*/ 3 w 683"/>
                <a:gd name="T1" fmla="*/ 0 h 437"/>
                <a:gd name="T2" fmla="*/ 5 w 683"/>
                <a:gd name="T3" fmla="*/ 4 h 437"/>
                <a:gd name="T4" fmla="*/ 7 w 683"/>
                <a:gd name="T5" fmla="*/ 7 h 437"/>
                <a:gd name="T6" fmla="*/ 10 w 683"/>
                <a:gd name="T7" fmla="*/ 8 h 437"/>
                <a:gd name="T8" fmla="*/ 14 w 683"/>
                <a:gd name="T9" fmla="*/ 7 h 437"/>
                <a:gd name="T10" fmla="*/ 17 w 683"/>
                <a:gd name="T11" fmla="*/ 6 h 437"/>
                <a:gd name="T12" fmla="*/ 19 w 683"/>
                <a:gd name="T13" fmla="*/ 4 h 437"/>
                <a:gd name="T14" fmla="*/ 21 w 683"/>
                <a:gd name="T15" fmla="*/ 3 h 437"/>
                <a:gd name="T16" fmla="*/ 22 w 683"/>
                <a:gd name="T17" fmla="*/ 2 h 437"/>
                <a:gd name="T18" fmla="*/ 19 w 683"/>
                <a:gd name="T19" fmla="*/ 6 h 437"/>
                <a:gd name="T20" fmla="*/ 16 w 683"/>
                <a:gd name="T21" fmla="*/ 10 h 437"/>
                <a:gd name="T22" fmla="*/ 13 w 683"/>
                <a:gd name="T23" fmla="*/ 12 h 437"/>
                <a:gd name="T24" fmla="*/ 10 w 683"/>
                <a:gd name="T25" fmla="*/ 13 h 437"/>
                <a:gd name="T26" fmla="*/ 7 w 683"/>
                <a:gd name="T27" fmla="*/ 13 h 437"/>
                <a:gd name="T28" fmla="*/ 4 w 683"/>
                <a:gd name="T29" fmla="*/ 12 h 437"/>
                <a:gd name="T30" fmla="*/ 2 w 683"/>
                <a:gd name="T31" fmla="*/ 11 h 437"/>
                <a:gd name="T32" fmla="*/ 1 w 683"/>
                <a:gd name="T33" fmla="*/ 8 h 437"/>
                <a:gd name="T34" fmla="*/ 0 w 683"/>
                <a:gd name="T35" fmla="*/ 7 h 437"/>
                <a:gd name="T36" fmla="*/ 1 w 683"/>
                <a:gd name="T37" fmla="*/ 6 h 437"/>
                <a:gd name="T38" fmla="*/ 1 w 683"/>
                <a:gd name="T39" fmla="*/ 4 h 437"/>
                <a:gd name="T40" fmla="*/ 1 w 683"/>
                <a:gd name="T41" fmla="*/ 4 h 437"/>
                <a:gd name="T42" fmla="*/ 1 w 683"/>
                <a:gd name="T43" fmla="*/ 3 h 437"/>
                <a:gd name="T44" fmla="*/ 2 w 683"/>
                <a:gd name="T45" fmla="*/ 2 h 437"/>
                <a:gd name="T46" fmla="*/ 3 w 683"/>
                <a:gd name="T47" fmla="*/ 1 h 437"/>
                <a:gd name="T48" fmla="*/ 3 w 683"/>
                <a:gd name="T49" fmla="*/ 0 h 43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83"/>
                <a:gd name="T76" fmla="*/ 0 h 437"/>
                <a:gd name="T77" fmla="*/ 683 w 683"/>
                <a:gd name="T78" fmla="*/ 437 h 43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83" h="437">
                  <a:moveTo>
                    <a:pt x="84" y="0"/>
                  </a:moveTo>
                  <a:lnTo>
                    <a:pt x="137" y="157"/>
                  </a:lnTo>
                  <a:lnTo>
                    <a:pt x="219" y="241"/>
                  </a:lnTo>
                  <a:lnTo>
                    <a:pt x="318" y="268"/>
                  </a:lnTo>
                  <a:lnTo>
                    <a:pt x="424" y="254"/>
                  </a:lnTo>
                  <a:lnTo>
                    <a:pt x="523" y="211"/>
                  </a:lnTo>
                  <a:lnTo>
                    <a:pt x="608" y="159"/>
                  </a:lnTo>
                  <a:lnTo>
                    <a:pt x="664" y="110"/>
                  </a:lnTo>
                  <a:lnTo>
                    <a:pt x="683" y="83"/>
                  </a:lnTo>
                  <a:lnTo>
                    <a:pt x="590" y="222"/>
                  </a:lnTo>
                  <a:lnTo>
                    <a:pt x="491" y="326"/>
                  </a:lnTo>
                  <a:lnTo>
                    <a:pt x="390" y="396"/>
                  </a:lnTo>
                  <a:lnTo>
                    <a:pt x="293" y="434"/>
                  </a:lnTo>
                  <a:lnTo>
                    <a:pt x="200" y="437"/>
                  </a:lnTo>
                  <a:lnTo>
                    <a:pt x="119" y="412"/>
                  </a:lnTo>
                  <a:lnTo>
                    <a:pt x="50" y="356"/>
                  </a:lnTo>
                  <a:lnTo>
                    <a:pt x="4" y="276"/>
                  </a:lnTo>
                  <a:lnTo>
                    <a:pt x="0" y="231"/>
                  </a:lnTo>
                  <a:lnTo>
                    <a:pt x="4" y="193"/>
                  </a:lnTo>
                  <a:lnTo>
                    <a:pt x="11" y="159"/>
                  </a:lnTo>
                  <a:lnTo>
                    <a:pt x="21" y="130"/>
                  </a:lnTo>
                  <a:lnTo>
                    <a:pt x="32" y="99"/>
                  </a:lnTo>
                  <a:lnTo>
                    <a:pt x="48" y="71"/>
                  </a:lnTo>
                  <a:lnTo>
                    <a:pt x="65" y="38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D9AB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83" name="Freeform 149"/>
            <p:cNvSpPr>
              <a:spLocks/>
            </p:cNvSpPr>
            <p:nvPr/>
          </p:nvSpPr>
          <p:spPr bwMode="auto">
            <a:xfrm>
              <a:off x="2741" y="1505"/>
              <a:ext cx="341" cy="197"/>
            </a:xfrm>
            <a:custGeom>
              <a:avLst/>
              <a:gdLst>
                <a:gd name="T0" fmla="*/ 3 w 681"/>
                <a:gd name="T1" fmla="*/ 0 h 393"/>
                <a:gd name="T2" fmla="*/ 4 w 681"/>
                <a:gd name="T3" fmla="*/ 5 h 393"/>
                <a:gd name="T4" fmla="*/ 7 w 681"/>
                <a:gd name="T5" fmla="*/ 8 h 393"/>
                <a:gd name="T6" fmla="*/ 10 w 681"/>
                <a:gd name="T7" fmla="*/ 8 h 393"/>
                <a:gd name="T8" fmla="*/ 13 w 681"/>
                <a:gd name="T9" fmla="*/ 8 h 393"/>
                <a:gd name="T10" fmla="*/ 17 w 681"/>
                <a:gd name="T11" fmla="*/ 6 h 393"/>
                <a:gd name="T12" fmla="*/ 19 w 681"/>
                <a:gd name="T13" fmla="*/ 4 h 393"/>
                <a:gd name="T14" fmla="*/ 21 w 681"/>
                <a:gd name="T15" fmla="*/ 3 h 393"/>
                <a:gd name="T16" fmla="*/ 22 w 681"/>
                <a:gd name="T17" fmla="*/ 2 h 393"/>
                <a:gd name="T18" fmla="*/ 19 w 681"/>
                <a:gd name="T19" fmla="*/ 6 h 393"/>
                <a:gd name="T20" fmla="*/ 16 w 681"/>
                <a:gd name="T21" fmla="*/ 9 h 393"/>
                <a:gd name="T22" fmla="*/ 13 w 681"/>
                <a:gd name="T23" fmla="*/ 11 h 393"/>
                <a:gd name="T24" fmla="*/ 10 w 681"/>
                <a:gd name="T25" fmla="*/ 13 h 393"/>
                <a:gd name="T26" fmla="*/ 7 w 681"/>
                <a:gd name="T27" fmla="*/ 13 h 393"/>
                <a:gd name="T28" fmla="*/ 4 w 681"/>
                <a:gd name="T29" fmla="*/ 12 h 393"/>
                <a:gd name="T30" fmla="*/ 2 w 681"/>
                <a:gd name="T31" fmla="*/ 10 h 393"/>
                <a:gd name="T32" fmla="*/ 1 w 681"/>
                <a:gd name="T33" fmla="*/ 8 h 393"/>
                <a:gd name="T34" fmla="*/ 0 w 681"/>
                <a:gd name="T35" fmla="*/ 7 h 393"/>
                <a:gd name="T36" fmla="*/ 1 w 681"/>
                <a:gd name="T37" fmla="*/ 6 h 393"/>
                <a:gd name="T38" fmla="*/ 1 w 681"/>
                <a:gd name="T39" fmla="*/ 5 h 393"/>
                <a:gd name="T40" fmla="*/ 1 w 681"/>
                <a:gd name="T41" fmla="*/ 4 h 393"/>
                <a:gd name="T42" fmla="*/ 1 w 681"/>
                <a:gd name="T43" fmla="*/ 3 h 393"/>
                <a:gd name="T44" fmla="*/ 2 w 681"/>
                <a:gd name="T45" fmla="*/ 2 h 393"/>
                <a:gd name="T46" fmla="*/ 2 w 681"/>
                <a:gd name="T47" fmla="*/ 1 h 393"/>
                <a:gd name="T48" fmla="*/ 3 w 681"/>
                <a:gd name="T49" fmla="*/ 0 h 39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81"/>
                <a:gd name="T76" fmla="*/ 0 h 393"/>
                <a:gd name="T77" fmla="*/ 681 w 681"/>
                <a:gd name="T78" fmla="*/ 393 h 39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81" h="393">
                  <a:moveTo>
                    <a:pt x="72" y="0"/>
                  </a:moveTo>
                  <a:lnTo>
                    <a:pt x="122" y="149"/>
                  </a:lnTo>
                  <a:lnTo>
                    <a:pt x="205" y="228"/>
                  </a:lnTo>
                  <a:lnTo>
                    <a:pt x="305" y="249"/>
                  </a:lnTo>
                  <a:lnTo>
                    <a:pt x="415" y="230"/>
                  </a:lnTo>
                  <a:lnTo>
                    <a:pt x="516" y="181"/>
                  </a:lnTo>
                  <a:lnTo>
                    <a:pt x="604" y="124"/>
                  </a:lnTo>
                  <a:lnTo>
                    <a:pt x="662" y="70"/>
                  </a:lnTo>
                  <a:lnTo>
                    <a:pt x="681" y="39"/>
                  </a:lnTo>
                  <a:lnTo>
                    <a:pt x="588" y="178"/>
                  </a:lnTo>
                  <a:lnTo>
                    <a:pt x="489" y="282"/>
                  </a:lnTo>
                  <a:lnTo>
                    <a:pt x="390" y="352"/>
                  </a:lnTo>
                  <a:lnTo>
                    <a:pt x="293" y="390"/>
                  </a:lnTo>
                  <a:lnTo>
                    <a:pt x="199" y="393"/>
                  </a:lnTo>
                  <a:lnTo>
                    <a:pt x="118" y="368"/>
                  </a:lnTo>
                  <a:lnTo>
                    <a:pt x="50" y="312"/>
                  </a:lnTo>
                  <a:lnTo>
                    <a:pt x="2" y="232"/>
                  </a:lnTo>
                  <a:lnTo>
                    <a:pt x="0" y="196"/>
                  </a:lnTo>
                  <a:lnTo>
                    <a:pt x="3" y="165"/>
                  </a:lnTo>
                  <a:lnTo>
                    <a:pt x="11" y="136"/>
                  </a:lnTo>
                  <a:lnTo>
                    <a:pt x="21" y="111"/>
                  </a:lnTo>
                  <a:lnTo>
                    <a:pt x="32" y="84"/>
                  </a:lnTo>
                  <a:lnTo>
                    <a:pt x="45" y="57"/>
                  </a:lnTo>
                  <a:lnTo>
                    <a:pt x="57" y="28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D4A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84" name="Freeform 150"/>
            <p:cNvSpPr>
              <a:spLocks/>
            </p:cNvSpPr>
            <p:nvPr/>
          </p:nvSpPr>
          <p:spPr bwMode="auto">
            <a:xfrm>
              <a:off x="2742" y="1525"/>
              <a:ext cx="340" cy="177"/>
            </a:xfrm>
            <a:custGeom>
              <a:avLst/>
              <a:gdLst>
                <a:gd name="T0" fmla="*/ 2 w 679"/>
                <a:gd name="T1" fmla="*/ 1 h 354"/>
                <a:gd name="T2" fmla="*/ 4 w 679"/>
                <a:gd name="T3" fmla="*/ 5 h 354"/>
                <a:gd name="T4" fmla="*/ 6 w 679"/>
                <a:gd name="T5" fmla="*/ 6 h 354"/>
                <a:gd name="T6" fmla="*/ 10 w 679"/>
                <a:gd name="T7" fmla="*/ 7 h 354"/>
                <a:gd name="T8" fmla="*/ 13 w 679"/>
                <a:gd name="T9" fmla="*/ 6 h 354"/>
                <a:gd name="T10" fmla="*/ 16 w 679"/>
                <a:gd name="T11" fmla="*/ 5 h 354"/>
                <a:gd name="T12" fmla="*/ 19 w 679"/>
                <a:gd name="T13" fmla="*/ 3 h 354"/>
                <a:gd name="T14" fmla="*/ 21 w 679"/>
                <a:gd name="T15" fmla="*/ 1 h 354"/>
                <a:gd name="T16" fmla="*/ 22 w 679"/>
                <a:gd name="T17" fmla="*/ 0 h 354"/>
                <a:gd name="T18" fmla="*/ 19 w 679"/>
                <a:gd name="T19" fmla="*/ 5 h 354"/>
                <a:gd name="T20" fmla="*/ 16 w 679"/>
                <a:gd name="T21" fmla="*/ 7 h 354"/>
                <a:gd name="T22" fmla="*/ 13 w 679"/>
                <a:gd name="T23" fmla="*/ 10 h 354"/>
                <a:gd name="T24" fmla="*/ 10 w 679"/>
                <a:gd name="T25" fmla="*/ 11 h 354"/>
                <a:gd name="T26" fmla="*/ 7 w 679"/>
                <a:gd name="T27" fmla="*/ 11 h 354"/>
                <a:gd name="T28" fmla="*/ 4 w 679"/>
                <a:gd name="T29" fmla="*/ 11 h 354"/>
                <a:gd name="T30" fmla="*/ 2 w 679"/>
                <a:gd name="T31" fmla="*/ 9 h 354"/>
                <a:gd name="T32" fmla="*/ 0 w 679"/>
                <a:gd name="T33" fmla="*/ 6 h 354"/>
                <a:gd name="T34" fmla="*/ 0 w 679"/>
                <a:gd name="T35" fmla="*/ 6 h 354"/>
                <a:gd name="T36" fmla="*/ 1 w 679"/>
                <a:gd name="T37" fmla="*/ 5 h 354"/>
                <a:gd name="T38" fmla="*/ 1 w 679"/>
                <a:gd name="T39" fmla="*/ 3 h 354"/>
                <a:gd name="T40" fmla="*/ 1 w 679"/>
                <a:gd name="T41" fmla="*/ 3 h 354"/>
                <a:gd name="T42" fmla="*/ 1 w 679"/>
                <a:gd name="T43" fmla="*/ 3 h 354"/>
                <a:gd name="T44" fmla="*/ 2 w 679"/>
                <a:gd name="T45" fmla="*/ 1 h 354"/>
                <a:gd name="T46" fmla="*/ 2 w 679"/>
                <a:gd name="T47" fmla="*/ 1 h 354"/>
                <a:gd name="T48" fmla="*/ 2 w 679"/>
                <a:gd name="T49" fmla="*/ 1 h 3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79"/>
                <a:gd name="T76" fmla="*/ 0 h 354"/>
                <a:gd name="T77" fmla="*/ 679 w 679"/>
                <a:gd name="T78" fmla="*/ 354 h 3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79" h="354">
                  <a:moveTo>
                    <a:pt x="57" y="7"/>
                  </a:moveTo>
                  <a:lnTo>
                    <a:pt x="107" y="148"/>
                  </a:lnTo>
                  <a:lnTo>
                    <a:pt x="190" y="219"/>
                  </a:lnTo>
                  <a:lnTo>
                    <a:pt x="293" y="234"/>
                  </a:lnTo>
                  <a:lnTo>
                    <a:pt x="404" y="210"/>
                  </a:lnTo>
                  <a:lnTo>
                    <a:pt x="508" y="157"/>
                  </a:lnTo>
                  <a:lnTo>
                    <a:pt x="598" y="95"/>
                  </a:lnTo>
                  <a:lnTo>
                    <a:pt x="658" y="36"/>
                  </a:lnTo>
                  <a:lnTo>
                    <a:pt x="679" y="0"/>
                  </a:lnTo>
                  <a:lnTo>
                    <a:pt x="586" y="139"/>
                  </a:lnTo>
                  <a:lnTo>
                    <a:pt x="487" y="243"/>
                  </a:lnTo>
                  <a:lnTo>
                    <a:pt x="388" y="313"/>
                  </a:lnTo>
                  <a:lnTo>
                    <a:pt x="291" y="351"/>
                  </a:lnTo>
                  <a:lnTo>
                    <a:pt x="199" y="354"/>
                  </a:lnTo>
                  <a:lnTo>
                    <a:pt x="118" y="329"/>
                  </a:lnTo>
                  <a:lnTo>
                    <a:pt x="50" y="273"/>
                  </a:lnTo>
                  <a:lnTo>
                    <a:pt x="0" y="193"/>
                  </a:lnTo>
                  <a:lnTo>
                    <a:pt x="0" y="166"/>
                  </a:lnTo>
                  <a:lnTo>
                    <a:pt x="5" y="142"/>
                  </a:lnTo>
                  <a:lnTo>
                    <a:pt x="12" y="119"/>
                  </a:lnTo>
                  <a:lnTo>
                    <a:pt x="23" y="97"/>
                  </a:lnTo>
                  <a:lnTo>
                    <a:pt x="32" y="74"/>
                  </a:lnTo>
                  <a:lnTo>
                    <a:pt x="43" y="52"/>
                  </a:lnTo>
                  <a:lnTo>
                    <a:pt x="50" y="29"/>
                  </a:lnTo>
                  <a:lnTo>
                    <a:pt x="57" y="7"/>
                  </a:lnTo>
                  <a:close/>
                </a:path>
              </a:pathLst>
            </a:custGeom>
            <a:solidFill>
              <a:srgbClr val="D19E6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85" name="Freeform 151"/>
            <p:cNvSpPr>
              <a:spLocks/>
            </p:cNvSpPr>
            <p:nvPr/>
          </p:nvSpPr>
          <p:spPr bwMode="auto">
            <a:xfrm>
              <a:off x="2742" y="1525"/>
              <a:ext cx="340" cy="177"/>
            </a:xfrm>
            <a:custGeom>
              <a:avLst/>
              <a:gdLst>
                <a:gd name="T0" fmla="*/ 2 w 679"/>
                <a:gd name="T1" fmla="*/ 1 h 354"/>
                <a:gd name="T2" fmla="*/ 3 w 679"/>
                <a:gd name="T3" fmla="*/ 6 h 354"/>
                <a:gd name="T4" fmla="*/ 6 w 679"/>
                <a:gd name="T5" fmla="*/ 7 h 354"/>
                <a:gd name="T6" fmla="*/ 9 w 679"/>
                <a:gd name="T7" fmla="*/ 9 h 354"/>
                <a:gd name="T8" fmla="*/ 13 w 679"/>
                <a:gd name="T9" fmla="*/ 7 h 354"/>
                <a:gd name="T10" fmla="*/ 16 w 679"/>
                <a:gd name="T11" fmla="*/ 6 h 354"/>
                <a:gd name="T12" fmla="*/ 19 w 679"/>
                <a:gd name="T13" fmla="*/ 3 h 354"/>
                <a:gd name="T14" fmla="*/ 21 w 679"/>
                <a:gd name="T15" fmla="*/ 1 h 354"/>
                <a:gd name="T16" fmla="*/ 22 w 679"/>
                <a:gd name="T17" fmla="*/ 0 h 354"/>
                <a:gd name="T18" fmla="*/ 19 w 679"/>
                <a:gd name="T19" fmla="*/ 5 h 354"/>
                <a:gd name="T20" fmla="*/ 16 w 679"/>
                <a:gd name="T21" fmla="*/ 7 h 354"/>
                <a:gd name="T22" fmla="*/ 13 w 679"/>
                <a:gd name="T23" fmla="*/ 10 h 354"/>
                <a:gd name="T24" fmla="*/ 10 w 679"/>
                <a:gd name="T25" fmla="*/ 11 h 354"/>
                <a:gd name="T26" fmla="*/ 7 w 679"/>
                <a:gd name="T27" fmla="*/ 11 h 354"/>
                <a:gd name="T28" fmla="*/ 4 w 679"/>
                <a:gd name="T29" fmla="*/ 11 h 354"/>
                <a:gd name="T30" fmla="*/ 2 w 679"/>
                <a:gd name="T31" fmla="*/ 9 h 354"/>
                <a:gd name="T32" fmla="*/ 0 w 679"/>
                <a:gd name="T33" fmla="*/ 6 h 354"/>
                <a:gd name="T34" fmla="*/ 0 w 679"/>
                <a:gd name="T35" fmla="*/ 6 h 354"/>
                <a:gd name="T36" fmla="*/ 1 w 679"/>
                <a:gd name="T37" fmla="*/ 5 h 354"/>
                <a:gd name="T38" fmla="*/ 1 w 679"/>
                <a:gd name="T39" fmla="*/ 5 h 354"/>
                <a:gd name="T40" fmla="*/ 1 w 679"/>
                <a:gd name="T41" fmla="*/ 3 h 354"/>
                <a:gd name="T42" fmla="*/ 2 w 679"/>
                <a:gd name="T43" fmla="*/ 3 h 354"/>
                <a:gd name="T44" fmla="*/ 2 w 679"/>
                <a:gd name="T45" fmla="*/ 3 h 354"/>
                <a:gd name="T46" fmla="*/ 2 w 679"/>
                <a:gd name="T47" fmla="*/ 3 h 354"/>
                <a:gd name="T48" fmla="*/ 2 w 679"/>
                <a:gd name="T49" fmla="*/ 1 h 3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79"/>
                <a:gd name="T76" fmla="*/ 0 h 354"/>
                <a:gd name="T77" fmla="*/ 679 w 679"/>
                <a:gd name="T78" fmla="*/ 354 h 3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79" h="354">
                  <a:moveTo>
                    <a:pt x="46" y="54"/>
                  </a:moveTo>
                  <a:lnTo>
                    <a:pt x="95" y="187"/>
                  </a:lnTo>
                  <a:lnTo>
                    <a:pt x="178" y="252"/>
                  </a:lnTo>
                  <a:lnTo>
                    <a:pt x="280" y="261"/>
                  </a:lnTo>
                  <a:lnTo>
                    <a:pt x="393" y="232"/>
                  </a:lnTo>
                  <a:lnTo>
                    <a:pt x="501" y="173"/>
                  </a:lnTo>
                  <a:lnTo>
                    <a:pt x="593" y="106"/>
                  </a:lnTo>
                  <a:lnTo>
                    <a:pt x="656" y="43"/>
                  </a:lnTo>
                  <a:lnTo>
                    <a:pt x="679" y="0"/>
                  </a:lnTo>
                  <a:lnTo>
                    <a:pt x="586" y="139"/>
                  </a:lnTo>
                  <a:lnTo>
                    <a:pt x="489" y="243"/>
                  </a:lnTo>
                  <a:lnTo>
                    <a:pt x="390" y="313"/>
                  </a:lnTo>
                  <a:lnTo>
                    <a:pt x="294" y="351"/>
                  </a:lnTo>
                  <a:lnTo>
                    <a:pt x="203" y="354"/>
                  </a:lnTo>
                  <a:lnTo>
                    <a:pt x="120" y="329"/>
                  </a:lnTo>
                  <a:lnTo>
                    <a:pt x="52" y="273"/>
                  </a:lnTo>
                  <a:lnTo>
                    <a:pt x="0" y="193"/>
                  </a:lnTo>
                  <a:lnTo>
                    <a:pt x="0" y="175"/>
                  </a:lnTo>
                  <a:lnTo>
                    <a:pt x="7" y="157"/>
                  </a:lnTo>
                  <a:lnTo>
                    <a:pt x="14" y="139"/>
                  </a:lnTo>
                  <a:lnTo>
                    <a:pt x="25" y="122"/>
                  </a:lnTo>
                  <a:lnTo>
                    <a:pt x="34" y="103"/>
                  </a:lnTo>
                  <a:lnTo>
                    <a:pt x="43" y="85"/>
                  </a:lnTo>
                  <a:lnTo>
                    <a:pt x="46" y="68"/>
                  </a:lnTo>
                  <a:lnTo>
                    <a:pt x="46" y="54"/>
                  </a:lnTo>
                  <a:close/>
                </a:path>
              </a:pathLst>
            </a:custGeom>
            <a:solidFill>
              <a:srgbClr val="CC965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86" name="Freeform 152"/>
            <p:cNvSpPr>
              <a:spLocks/>
            </p:cNvSpPr>
            <p:nvPr/>
          </p:nvSpPr>
          <p:spPr bwMode="auto">
            <a:xfrm>
              <a:off x="2742" y="1525"/>
              <a:ext cx="340" cy="177"/>
            </a:xfrm>
            <a:custGeom>
              <a:avLst/>
              <a:gdLst>
                <a:gd name="T0" fmla="*/ 2 w 679"/>
                <a:gd name="T1" fmla="*/ 3 h 354"/>
                <a:gd name="T2" fmla="*/ 3 w 679"/>
                <a:gd name="T3" fmla="*/ 7 h 354"/>
                <a:gd name="T4" fmla="*/ 6 w 679"/>
                <a:gd name="T5" fmla="*/ 9 h 354"/>
                <a:gd name="T6" fmla="*/ 9 w 679"/>
                <a:gd name="T7" fmla="*/ 9 h 354"/>
                <a:gd name="T8" fmla="*/ 13 w 679"/>
                <a:gd name="T9" fmla="*/ 7 h 354"/>
                <a:gd name="T10" fmla="*/ 16 w 679"/>
                <a:gd name="T11" fmla="*/ 6 h 354"/>
                <a:gd name="T12" fmla="*/ 19 w 679"/>
                <a:gd name="T13" fmla="*/ 3 h 354"/>
                <a:gd name="T14" fmla="*/ 21 w 679"/>
                <a:gd name="T15" fmla="*/ 1 h 354"/>
                <a:gd name="T16" fmla="*/ 22 w 679"/>
                <a:gd name="T17" fmla="*/ 0 h 354"/>
                <a:gd name="T18" fmla="*/ 19 w 679"/>
                <a:gd name="T19" fmla="*/ 5 h 354"/>
                <a:gd name="T20" fmla="*/ 16 w 679"/>
                <a:gd name="T21" fmla="*/ 7 h 354"/>
                <a:gd name="T22" fmla="*/ 13 w 679"/>
                <a:gd name="T23" fmla="*/ 10 h 354"/>
                <a:gd name="T24" fmla="*/ 10 w 679"/>
                <a:gd name="T25" fmla="*/ 11 h 354"/>
                <a:gd name="T26" fmla="*/ 7 w 679"/>
                <a:gd name="T27" fmla="*/ 11 h 354"/>
                <a:gd name="T28" fmla="*/ 4 w 679"/>
                <a:gd name="T29" fmla="*/ 11 h 354"/>
                <a:gd name="T30" fmla="*/ 2 w 679"/>
                <a:gd name="T31" fmla="*/ 9 h 354"/>
                <a:gd name="T32" fmla="*/ 0 w 679"/>
                <a:gd name="T33" fmla="*/ 6 h 354"/>
                <a:gd name="T34" fmla="*/ 1 w 679"/>
                <a:gd name="T35" fmla="*/ 6 h 354"/>
                <a:gd name="T36" fmla="*/ 1 w 679"/>
                <a:gd name="T37" fmla="*/ 6 h 354"/>
                <a:gd name="T38" fmla="*/ 1 w 679"/>
                <a:gd name="T39" fmla="*/ 5 h 354"/>
                <a:gd name="T40" fmla="*/ 1 w 679"/>
                <a:gd name="T41" fmla="*/ 5 h 354"/>
                <a:gd name="T42" fmla="*/ 2 w 679"/>
                <a:gd name="T43" fmla="*/ 5 h 354"/>
                <a:gd name="T44" fmla="*/ 2 w 679"/>
                <a:gd name="T45" fmla="*/ 3 h 354"/>
                <a:gd name="T46" fmla="*/ 2 w 679"/>
                <a:gd name="T47" fmla="*/ 3 h 354"/>
                <a:gd name="T48" fmla="*/ 2 w 679"/>
                <a:gd name="T49" fmla="*/ 3 h 3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79"/>
                <a:gd name="T76" fmla="*/ 0 h 354"/>
                <a:gd name="T77" fmla="*/ 679 w 679"/>
                <a:gd name="T78" fmla="*/ 354 h 3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79" h="354">
                  <a:moveTo>
                    <a:pt x="34" y="101"/>
                  </a:moveTo>
                  <a:lnTo>
                    <a:pt x="80" y="225"/>
                  </a:lnTo>
                  <a:lnTo>
                    <a:pt x="163" y="282"/>
                  </a:lnTo>
                  <a:lnTo>
                    <a:pt x="269" y="284"/>
                  </a:lnTo>
                  <a:lnTo>
                    <a:pt x="386" y="250"/>
                  </a:lnTo>
                  <a:lnTo>
                    <a:pt x="496" y="187"/>
                  </a:lnTo>
                  <a:lnTo>
                    <a:pt x="591" y="117"/>
                  </a:lnTo>
                  <a:lnTo>
                    <a:pt x="656" y="49"/>
                  </a:lnTo>
                  <a:lnTo>
                    <a:pt x="679" y="0"/>
                  </a:lnTo>
                  <a:lnTo>
                    <a:pt x="586" y="139"/>
                  </a:lnTo>
                  <a:lnTo>
                    <a:pt x="489" y="243"/>
                  </a:lnTo>
                  <a:lnTo>
                    <a:pt x="390" y="313"/>
                  </a:lnTo>
                  <a:lnTo>
                    <a:pt x="294" y="351"/>
                  </a:lnTo>
                  <a:lnTo>
                    <a:pt x="203" y="354"/>
                  </a:lnTo>
                  <a:lnTo>
                    <a:pt x="122" y="329"/>
                  </a:lnTo>
                  <a:lnTo>
                    <a:pt x="52" y="273"/>
                  </a:lnTo>
                  <a:lnTo>
                    <a:pt x="0" y="193"/>
                  </a:lnTo>
                  <a:lnTo>
                    <a:pt x="1" y="184"/>
                  </a:lnTo>
                  <a:lnTo>
                    <a:pt x="9" y="173"/>
                  </a:lnTo>
                  <a:lnTo>
                    <a:pt x="17" y="158"/>
                  </a:lnTo>
                  <a:lnTo>
                    <a:pt x="28" y="146"/>
                  </a:lnTo>
                  <a:lnTo>
                    <a:pt x="35" y="130"/>
                  </a:lnTo>
                  <a:lnTo>
                    <a:pt x="41" y="117"/>
                  </a:lnTo>
                  <a:lnTo>
                    <a:pt x="39" y="106"/>
                  </a:lnTo>
                  <a:lnTo>
                    <a:pt x="34" y="101"/>
                  </a:lnTo>
                  <a:close/>
                </a:path>
              </a:pathLst>
            </a:custGeom>
            <a:solidFill>
              <a:srgbClr val="C9915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87" name="Freeform 153"/>
            <p:cNvSpPr>
              <a:spLocks/>
            </p:cNvSpPr>
            <p:nvPr/>
          </p:nvSpPr>
          <p:spPr bwMode="auto">
            <a:xfrm>
              <a:off x="2905" y="1248"/>
              <a:ext cx="258" cy="268"/>
            </a:xfrm>
            <a:custGeom>
              <a:avLst/>
              <a:gdLst>
                <a:gd name="T0" fmla="*/ 3 w 516"/>
                <a:gd name="T1" fmla="*/ 2 h 536"/>
                <a:gd name="T2" fmla="*/ 1 w 516"/>
                <a:gd name="T3" fmla="*/ 5 h 536"/>
                <a:gd name="T4" fmla="*/ 1 w 516"/>
                <a:gd name="T5" fmla="*/ 8 h 536"/>
                <a:gd name="T6" fmla="*/ 0 w 516"/>
                <a:gd name="T7" fmla="*/ 10 h 536"/>
                <a:gd name="T8" fmla="*/ 1 w 516"/>
                <a:gd name="T9" fmla="*/ 13 h 536"/>
                <a:gd name="T10" fmla="*/ 2 w 516"/>
                <a:gd name="T11" fmla="*/ 15 h 536"/>
                <a:gd name="T12" fmla="*/ 4 w 516"/>
                <a:gd name="T13" fmla="*/ 17 h 536"/>
                <a:gd name="T14" fmla="*/ 7 w 516"/>
                <a:gd name="T15" fmla="*/ 17 h 536"/>
                <a:gd name="T16" fmla="*/ 11 w 516"/>
                <a:gd name="T17" fmla="*/ 15 h 536"/>
                <a:gd name="T18" fmla="*/ 11 w 516"/>
                <a:gd name="T19" fmla="*/ 14 h 536"/>
                <a:gd name="T20" fmla="*/ 12 w 516"/>
                <a:gd name="T21" fmla="*/ 13 h 536"/>
                <a:gd name="T22" fmla="*/ 12 w 516"/>
                <a:gd name="T23" fmla="*/ 12 h 536"/>
                <a:gd name="T24" fmla="*/ 13 w 516"/>
                <a:gd name="T25" fmla="*/ 11 h 536"/>
                <a:gd name="T26" fmla="*/ 13 w 516"/>
                <a:gd name="T27" fmla="*/ 10 h 536"/>
                <a:gd name="T28" fmla="*/ 14 w 516"/>
                <a:gd name="T29" fmla="*/ 8 h 536"/>
                <a:gd name="T30" fmla="*/ 15 w 516"/>
                <a:gd name="T31" fmla="*/ 7 h 536"/>
                <a:gd name="T32" fmla="*/ 15 w 516"/>
                <a:gd name="T33" fmla="*/ 6 h 536"/>
                <a:gd name="T34" fmla="*/ 16 w 516"/>
                <a:gd name="T35" fmla="*/ 3 h 536"/>
                <a:gd name="T36" fmla="*/ 15 w 516"/>
                <a:gd name="T37" fmla="*/ 1 h 536"/>
                <a:gd name="T38" fmla="*/ 13 w 516"/>
                <a:gd name="T39" fmla="*/ 1 h 536"/>
                <a:gd name="T40" fmla="*/ 11 w 516"/>
                <a:gd name="T41" fmla="*/ 1 h 536"/>
                <a:gd name="T42" fmla="*/ 8 w 516"/>
                <a:gd name="T43" fmla="*/ 0 h 536"/>
                <a:gd name="T44" fmla="*/ 6 w 516"/>
                <a:gd name="T45" fmla="*/ 1 h 536"/>
                <a:gd name="T46" fmla="*/ 4 w 516"/>
                <a:gd name="T47" fmla="*/ 1 h 536"/>
                <a:gd name="T48" fmla="*/ 3 w 516"/>
                <a:gd name="T49" fmla="*/ 2 h 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16"/>
                <a:gd name="T76" fmla="*/ 0 h 536"/>
                <a:gd name="T77" fmla="*/ 516 w 516"/>
                <a:gd name="T78" fmla="*/ 536 h 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16" h="536">
                  <a:moveTo>
                    <a:pt x="101" y="79"/>
                  </a:moveTo>
                  <a:lnTo>
                    <a:pt x="32" y="168"/>
                  </a:lnTo>
                  <a:lnTo>
                    <a:pt x="2" y="261"/>
                  </a:lnTo>
                  <a:lnTo>
                    <a:pt x="0" y="349"/>
                  </a:lnTo>
                  <a:lnTo>
                    <a:pt x="29" y="430"/>
                  </a:lnTo>
                  <a:lnTo>
                    <a:pt x="81" y="489"/>
                  </a:lnTo>
                  <a:lnTo>
                    <a:pt x="155" y="529"/>
                  </a:lnTo>
                  <a:lnTo>
                    <a:pt x="248" y="536"/>
                  </a:lnTo>
                  <a:lnTo>
                    <a:pt x="358" y="509"/>
                  </a:lnTo>
                  <a:lnTo>
                    <a:pt x="374" y="475"/>
                  </a:lnTo>
                  <a:lnTo>
                    <a:pt x="390" y="439"/>
                  </a:lnTo>
                  <a:lnTo>
                    <a:pt x="408" y="400"/>
                  </a:lnTo>
                  <a:lnTo>
                    <a:pt x="428" y="362"/>
                  </a:lnTo>
                  <a:lnTo>
                    <a:pt x="446" y="320"/>
                  </a:lnTo>
                  <a:lnTo>
                    <a:pt x="464" y="283"/>
                  </a:lnTo>
                  <a:lnTo>
                    <a:pt x="482" y="245"/>
                  </a:lnTo>
                  <a:lnTo>
                    <a:pt x="502" y="214"/>
                  </a:lnTo>
                  <a:lnTo>
                    <a:pt x="516" y="123"/>
                  </a:lnTo>
                  <a:lnTo>
                    <a:pt x="491" y="60"/>
                  </a:lnTo>
                  <a:lnTo>
                    <a:pt x="433" y="20"/>
                  </a:lnTo>
                  <a:lnTo>
                    <a:pt x="360" y="2"/>
                  </a:lnTo>
                  <a:lnTo>
                    <a:pt x="275" y="0"/>
                  </a:lnTo>
                  <a:lnTo>
                    <a:pt x="198" y="15"/>
                  </a:lnTo>
                  <a:lnTo>
                    <a:pt x="135" y="42"/>
                  </a:lnTo>
                  <a:lnTo>
                    <a:pt x="101" y="79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88" name="Freeform 154"/>
            <p:cNvSpPr>
              <a:spLocks/>
            </p:cNvSpPr>
            <p:nvPr/>
          </p:nvSpPr>
          <p:spPr bwMode="auto">
            <a:xfrm>
              <a:off x="2686" y="2419"/>
              <a:ext cx="722" cy="490"/>
            </a:xfrm>
            <a:custGeom>
              <a:avLst/>
              <a:gdLst>
                <a:gd name="T0" fmla="*/ 1 w 1444"/>
                <a:gd name="T1" fmla="*/ 0 h 982"/>
                <a:gd name="T2" fmla="*/ 7 w 1444"/>
                <a:gd name="T3" fmla="*/ 2 h 982"/>
                <a:gd name="T4" fmla="*/ 12 w 1444"/>
                <a:gd name="T5" fmla="*/ 4 h 982"/>
                <a:gd name="T6" fmla="*/ 17 w 1444"/>
                <a:gd name="T7" fmla="*/ 5 h 982"/>
                <a:gd name="T8" fmla="*/ 21 w 1444"/>
                <a:gd name="T9" fmla="*/ 6 h 982"/>
                <a:gd name="T10" fmla="*/ 24 w 1444"/>
                <a:gd name="T11" fmla="*/ 7 h 982"/>
                <a:gd name="T12" fmla="*/ 29 w 1444"/>
                <a:gd name="T13" fmla="*/ 6 h 982"/>
                <a:gd name="T14" fmla="*/ 34 w 1444"/>
                <a:gd name="T15" fmla="*/ 6 h 982"/>
                <a:gd name="T16" fmla="*/ 41 w 1444"/>
                <a:gd name="T17" fmla="*/ 4 h 982"/>
                <a:gd name="T18" fmla="*/ 44 w 1444"/>
                <a:gd name="T19" fmla="*/ 3 h 982"/>
                <a:gd name="T20" fmla="*/ 45 w 1444"/>
                <a:gd name="T21" fmla="*/ 3 h 982"/>
                <a:gd name="T22" fmla="*/ 45 w 1444"/>
                <a:gd name="T23" fmla="*/ 5 h 982"/>
                <a:gd name="T24" fmla="*/ 44 w 1444"/>
                <a:gd name="T25" fmla="*/ 8 h 982"/>
                <a:gd name="T26" fmla="*/ 42 w 1444"/>
                <a:gd name="T27" fmla="*/ 12 h 982"/>
                <a:gd name="T28" fmla="*/ 39 w 1444"/>
                <a:gd name="T29" fmla="*/ 17 h 982"/>
                <a:gd name="T30" fmla="*/ 36 w 1444"/>
                <a:gd name="T31" fmla="*/ 21 h 982"/>
                <a:gd name="T32" fmla="*/ 33 w 1444"/>
                <a:gd name="T33" fmla="*/ 26 h 982"/>
                <a:gd name="T34" fmla="*/ 27 w 1444"/>
                <a:gd name="T35" fmla="*/ 29 h 982"/>
                <a:gd name="T36" fmla="*/ 23 w 1444"/>
                <a:gd name="T37" fmla="*/ 30 h 982"/>
                <a:gd name="T38" fmla="*/ 21 w 1444"/>
                <a:gd name="T39" fmla="*/ 30 h 982"/>
                <a:gd name="T40" fmla="*/ 18 w 1444"/>
                <a:gd name="T41" fmla="*/ 29 h 982"/>
                <a:gd name="T42" fmla="*/ 14 w 1444"/>
                <a:gd name="T43" fmla="*/ 27 h 982"/>
                <a:gd name="T44" fmla="*/ 11 w 1444"/>
                <a:gd name="T45" fmla="*/ 23 h 982"/>
                <a:gd name="T46" fmla="*/ 7 w 1444"/>
                <a:gd name="T47" fmla="*/ 18 h 982"/>
                <a:gd name="T48" fmla="*/ 3 w 1444"/>
                <a:gd name="T49" fmla="*/ 12 h 982"/>
                <a:gd name="T50" fmla="*/ 1 w 1444"/>
                <a:gd name="T51" fmla="*/ 10 h 982"/>
                <a:gd name="T52" fmla="*/ 1 w 1444"/>
                <a:gd name="T53" fmla="*/ 9 h 982"/>
                <a:gd name="T54" fmla="*/ 1 w 1444"/>
                <a:gd name="T55" fmla="*/ 7 h 982"/>
                <a:gd name="T56" fmla="*/ 0 w 1444"/>
                <a:gd name="T57" fmla="*/ 5 h 982"/>
                <a:gd name="T58" fmla="*/ 0 w 1444"/>
                <a:gd name="T59" fmla="*/ 3 h 982"/>
                <a:gd name="T60" fmla="*/ 1 w 1444"/>
                <a:gd name="T61" fmla="*/ 1 h 982"/>
                <a:gd name="T62" fmla="*/ 1 w 1444"/>
                <a:gd name="T63" fmla="*/ 0 h 982"/>
                <a:gd name="T64" fmla="*/ 1 w 1444"/>
                <a:gd name="T65" fmla="*/ 0 h 9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44"/>
                <a:gd name="T100" fmla="*/ 0 h 982"/>
                <a:gd name="T101" fmla="*/ 1444 w 1444"/>
                <a:gd name="T102" fmla="*/ 982 h 9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44" h="982">
                  <a:moveTo>
                    <a:pt x="56" y="0"/>
                  </a:moveTo>
                  <a:lnTo>
                    <a:pt x="250" y="76"/>
                  </a:lnTo>
                  <a:lnTo>
                    <a:pt x="408" y="139"/>
                  </a:lnTo>
                  <a:lnTo>
                    <a:pt x="543" y="185"/>
                  </a:lnTo>
                  <a:lnTo>
                    <a:pt x="667" y="218"/>
                  </a:lnTo>
                  <a:lnTo>
                    <a:pt x="789" y="229"/>
                  </a:lnTo>
                  <a:lnTo>
                    <a:pt x="928" y="223"/>
                  </a:lnTo>
                  <a:lnTo>
                    <a:pt x="1088" y="196"/>
                  </a:lnTo>
                  <a:lnTo>
                    <a:pt x="1286" y="149"/>
                  </a:lnTo>
                  <a:lnTo>
                    <a:pt x="1394" y="106"/>
                  </a:lnTo>
                  <a:lnTo>
                    <a:pt x="1444" y="122"/>
                  </a:lnTo>
                  <a:lnTo>
                    <a:pt x="1440" y="184"/>
                  </a:lnTo>
                  <a:lnTo>
                    <a:pt x="1401" y="284"/>
                  </a:lnTo>
                  <a:lnTo>
                    <a:pt x="1329" y="408"/>
                  </a:lnTo>
                  <a:lnTo>
                    <a:pt x="1241" y="552"/>
                  </a:lnTo>
                  <a:lnTo>
                    <a:pt x="1146" y="701"/>
                  </a:lnTo>
                  <a:lnTo>
                    <a:pt x="1056" y="847"/>
                  </a:lnTo>
                  <a:lnTo>
                    <a:pt x="888" y="932"/>
                  </a:lnTo>
                  <a:lnTo>
                    <a:pt x="757" y="978"/>
                  </a:lnTo>
                  <a:lnTo>
                    <a:pt x="646" y="982"/>
                  </a:lnTo>
                  <a:lnTo>
                    <a:pt x="550" y="950"/>
                  </a:lnTo>
                  <a:lnTo>
                    <a:pt x="457" y="874"/>
                  </a:lnTo>
                  <a:lnTo>
                    <a:pt x="358" y="759"/>
                  </a:lnTo>
                  <a:lnTo>
                    <a:pt x="243" y="601"/>
                  </a:lnTo>
                  <a:lnTo>
                    <a:pt x="104" y="401"/>
                  </a:lnTo>
                  <a:lnTo>
                    <a:pt x="59" y="347"/>
                  </a:lnTo>
                  <a:lnTo>
                    <a:pt x="29" y="290"/>
                  </a:lnTo>
                  <a:lnTo>
                    <a:pt x="7" y="229"/>
                  </a:lnTo>
                  <a:lnTo>
                    <a:pt x="0" y="167"/>
                  </a:lnTo>
                  <a:lnTo>
                    <a:pt x="0" y="110"/>
                  </a:lnTo>
                  <a:lnTo>
                    <a:pt x="11" y="60"/>
                  </a:lnTo>
                  <a:lnTo>
                    <a:pt x="29" y="22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9433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89" name="Freeform 155"/>
            <p:cNvSpPr>
              <a:spLocks/>
            </p:cNvSpPr>
            <p:nvPr/>
          </p:nvSpPr>
          <p:spPr bwMode="auto">
            <a:xfrm>
              <a:off x="3062" y="1330"/>
              <a:ext cx="94" cy="142"/>
            </a:xfrm>
            <a:custGeom>
              <a:avLst/>
              <a:gdLst>
                <a:gd name="T0" fmla="*/ 2 w 189"/>
                <a:gd name="T1" fmla="*/ 0 h 284"/>
                <a:gd name="T2" fmla="*/ 3 w 189"/>
                <a:gd name="T3" fmla="*/ 1 h 284"/>
                <a:gd name="T4" fmla="*/ 4 w 189"/>
                <a:gd name="T5" fmla="*/ 1 h 284"/>
                <a:gd name="T6" fmla="*/ 4 w 189"/>
                <a:gd name="T7" fmla="*/ 1 h 284"/>
                <a:gd name="T8" fmla="*/ 5 w 189"/>
                <a:gd name="T9" fmla="*/ 1 h 284"/>
                <a:gd name="T10" fmla="*/ 5 w 189"/>
                <a:gd name="T11" fmla="*/ 1 h 284"/>
                <a:gd name="T12" fmla="*/ 5 w 189"/>
                <a:gd name="T13" fmla="*/ 2 h 284"/>
                <a:gd name="T14" fmla="*/ 5 w 189"/>
                <a:gd name="T15" fmla="*/ 3 h 284"/>
                <a:gd name="T16" fmla="*/ 5 w 189"/>
                <a:gd name="T17" fmla="*/ 4 h 284"/>
                <a:gd name="T18" fmla="*/ 5 w 189"/>
                <a:gd name="T19" fmla="*/ 5 h 284"/>
                <a:gd name="T20" fmla="*/ 5 w 189"/>
                <a:gd name="T21" fmla="*/ 6 h 284"/>
                <a:gd name="T22" fmla="*/ 5 w 189"/>
                <a:gd name="T23" fmla="*/ 6 h 284"/>
                <a:gd name="T24" fmla="*/ 5 w 189"/>
                <a:gd name="T25" fmla="*/ 7 h 284"/>
                <a:gd name="T26" fmla="*/ 4 w 189"/>
                <a:gd name="T27" fmla="*/ 9 h 284"/>
                <a:gd name="T28" fmla="*/ 4 w 189"/>
                <a:gd name="T29" fmla="*/ 9 h 284"/>
                <a:gd name="T30" fmla="*/ 3 w 189"/>
                <a:gd name="T31" fmla="*/ 9 h 284"/>
                <a:gd name="T32" fmla="*/ 2 w 189"/>
                <a:gd name="T33" fmla="*/ 9 h 284"/>
                <a:gd name="T34" fmla="*/ 2 w 189"/>
                <a:gd name="T35" fmla="*/ 9 h 284"/>
                <a:gd name="T36" fmla="*/ 1 w 189"/>
                <a:gd name="T37" fmla="*/ 9 h 284"/>
                <a:gd name="T38" fmla="*/ 1 w 189"/>
                <a:gd name="T39" fmla="*/ 9 h 284"/>
                <a:gd name="T40" fmla="*/ 0 w 189"/>
                <a:gd name="T41" fmla="*/ 7 h 284"/>
                <a:gd name="T42" fmla="*/ 0 w 189"/>
                <a:gd name="T43" fmla="*/ 6 h 284"/>
                <a:gd name="T44" fmla="*/ 0 w 189"/>
                <a:gd name="T45" fmla="*/ 6 h 284"/>
                <a:gd name="T46" fmla="*/ 0 w 189"/>
                <a:gd name="T47" fmla="*/ 5 h 284"/>
                <a:gd name="T48" fmla="*/ 0 w 189"/>
                <a:gd name="T49" fmla="*/ 4 h 284"/>
                <a:gd name="T50" fmla="*/ 0 w 189"/>
                <a:gd name="T51" fmla="*/ 3 h 284"/>
                <a:gd name="T52" fmla="*/ 0 w 189"/>
                <a:gd name="T53" fmla="*/ 2 h 284"/>
                <a:gd name="T54" fmla="*/ 0 w 189"/>
                <a:gd name="T55" fmla="*/ 1 h 284"/>
                <a:gd name="T56" fmla="*/ 0 w 189"/>
                <a:gd name="T57" fmla="*/ 1 h 284"/>
                <a:gd name="T58" fmla="*/ 1 w 189"/>
                <a:gd name="T59" fmla="*/ 1 h 284"/>
                <a:gd name="T60" fmla="*/ 1 w 189"/>
                <a:gd name="T61" fmla="*/ 1 h 284"/>
                <a:gd name="T62" fmla="*/ 2 w 189"/>
                <a:gd name="T63" fmla="*/ 1 h 284"/>
                <a:gd name="T64" fmla="*/ 2 w 189"/>
                <a:gd name="T65" fmla="*/ 0 h 28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9"/>
                <a:gd name="T100" fmla="*/ 0 h 284"/>
                <a:gd name="T101" fmla="*/ 189 w 189"/>
                <a:gd name="T102" fmla="*/ 284 h 28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9" h="284">
                  <a:moveTo>
                    <a:pt x="93" y="0"/>
                  </a:moveTo>
                  <a:lnTo>
                    <a:pt x="111" y="2"/>
                  </a:lnTo>
                  <a:lnTo>
                    <a:pt x="129" y="11"/>
                  </a:lnTo>
                  <a:lnTo>
                    <a:pt x="144" y="23"/>
                  </a:lnTo>
                  <a:lnTo>
                    <a:pt x="160" y="41"/>
                  </a:lnTo>
                  <a:lnTo>
                    <a:pt x="171" y="61"/>
                  </a:lnTo>
                  <a:lnTo>
                    <a:pt x="180" y="84"/>
                  </a:lnTo>
                  <a:lnTo>
                    <a:pt x="185" y="111"/>
                  </a:lnTo>
                  <a:lnTo>
                    <a:pt x="189" y="140"/>
                  </a:lnTo>
                  <a:lnTo>
                    <a:pt x="185" y="167"/>
                  </a:lnTo>
                  <a:lnTo>
                    <a:pt x="180" y="196"/>
                  </a:lnTo>
                  <a:lnTo>
                    <a:pt x="171" y="219"/>
                  </a:lnTo>
                  <a:lnTo>
                    <a:pt x="160" y="241"/>
                  </a:lnTo>
                  <a:lnTo>
                    <a:pt x="144" y="257"/>
                  </a:lnTo>
                  <a:lnTo>
                    <a:pt x="129" y="271"/>
                  </a:lnTo>
                  <a:lnTo>
                    <a:pt x="111" y="280"/>
                  </a:lnTo>
                  <a:lnTo>
                    <a:pt x="93" y="284"/>
                  </a:lnTo>
                  <a:lnTo>
                    <a:pt x="72" y="280"/>
                  </a:lnTo>
                  <a:lnTo>
                    <a:pt x="55" y="271"/>
                  </a:lnTo>
                  <a:lnTo>
                    <a:pt x="37" y="257"/>
                  </a:lnTo>
                  <a:lnTo>
                    <a:pt x="25" y="241"/>
                  </a:lnTo>
                  <a:lnTo>
                    <a:pt x="12" y="219"/>
                  </a:lnTo>
                  <a:lnTo>
                    <a:pt x="5" y="196"/>
                  </a:lnTo>
                  <a:lnTo>
                    <a:pt x="0" y="167"/>
                  </a:lnTo>
                  <a:lnTo>
                    <a:pt x="0" y="140"/>
                  </a:lnTo>
                  <a:lnTo>
                    <a:pt x="0" y="111"/>
                  </a:lnTo>
                  <a:lnTo>
                    <a:pt x="5" y="84"/>
                  </a:lnTo>
                  <a:lnTo>
                    <a:pt x="12" y="61"/>
                  </a:lnTo>
                  <a:lnTo>
                    <a:pt x="25" y="41"/>
                  </a:lnTo>
                  <a:lnTo>
                    <a:pt x="37" y="23"/>
                  </a:lnTo>
                  <a:lnTo>
                    <a:pt x="55" y="11"/>
                  </a:lnTo>
                  <a:lnTo>
                    <a:pt x="72" y="2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0" name="Freeform 156"/>
            <p:cNvSpPr>
              <a:spLocks/>
            </p:cNvSpPr>
            <p:nvPr/>
          </p:nvSpPr>
          <p:spPr bwMode="auto">
            <a:xfrm>
              <a:off x="3308" y="1345"/>
              <a:ext cx="96" cy="141"/>
            </a:xfrm>
            <a:custGeom>
              <a:avLst/>
              <a:gdLst>
                <a:gd name="T0" fmla="*/ 4 w 191"/>
                <a:gd name="T1" fmla="*/ 0 h 282"/>
                <a:gd name="T2" fmla="*/ 4 w 191"/>
                <a:gd name="T3" fmla="*/ 1 h 282"/>
                <a:gd name="T4" fmla="*/ 5 w 191"/>
                <a:gd name="T5" fmla="*/ 1 h 282"/>
                <a:gd name="T6" fmla="*/ 5 w 191"/>
                <a:gd name="T7" fmla="*/ 1 h 282"/>
                <a:gd name="T8" fmla="*/ 6 w 191"/>
                <a:gd name="T9" fmla="*/ 1 h 282"/>
                <a:gd name="T10" fmla="*/ 6 w 191"/>
                <a:gd name="T11" fmla="*/ 1 h 282"/>
                <a:gd name="T12" fmla="*/ 6 w 191"/>
                <a:gd name="T13" fmla="*/ 2 h 282"/>
                <a:gd name="T14" fmla="*/ 6 w 191"/>
                <a:gd name="T15" fmla="*/ 3 h 282"/>
                <a:gd name="T16" fmla="*/ 6 w 191"/>
                <a:gd name="T17" fmla="*/ 4 h 282"/>
                <a:gd name="T18" fmla="*/ 6 w 191"/>
                <a:gd name="T19" fmla="*/ 5 h 282"/>
                <a:gd name="T20" fmla="*/ 6 w 191"/>
                <a:gd name="T21" fmla="*/ 6 h 282"/>
                <a:gd name="T22" fmla="*/ 6 w 191"/>
                <a:gd name="T23" fmla="*/ 6 h 282"/>
                <a:gd name="T24" fmla="*/ 6 w 191"/>
                <a:gd name="T25" fmla="*/ 7 h 282"/>
                <a:gd name="T26" fmla="*/ 5 w 191"/>
                <a:gd name="T27" fmla="*/ 9 h 282"/>
                <a:gd name="T28" fmla="*/ 5 w 191"/>
                <a:gd name="T29" fmla="*/ 9 h 282"/>
                <a:gd name="T30" fmla="*/ 4 w 191"/>
                <a:gd name="T31" fmla="*/ 9 h 282"/>
                <a:gd name="T32" fmla="*/ 4 w 191"/>
                <a:gd name="T33" fmla="*/ 9 h 282"/>
                <a:gd name="T34" fmla="*/ 3 w 191"/>
                <a:gd name="T35" fmla="*/ 9 h 282"/>
                <a:gd name="T36" fmla="*/ 2 w 191"/>
                <a:gd name="T37" fmla="*/ 9 h 282"/>
                <a:gd name="T38" fmla="*/ 2 w 191"/>
                <a:gd name="T39" fmla="*/ 9 h 282"/>
                <a:gd name="T40" fmla="*/ 1 w 191"/>
                <a:gd name="T41" fmla="*/ 7 h 282"/>
                <a:gd name="T42" fmla="*/ 1 w 191"/>
                <a:gd name="T43" fmla="*/ 6 h 282"/>
                <a:gd name="T44" fmla="*/ 1 w 191"/>
                <a:gd name="T45" fmla="*/ 6 h 282"/>
                <a:gd name="T46" fmla="*/ 0 w 191"/>
                <a:gd name="T47" fmla="*/ 5 h 282"/>
                <a:gd name="T48" fmla="*/ 0 w 191"/>
                <a:gd name="T49" fmla="*/ 4 h 282"/>
                <a:gd name="T50" fmla="*/ 0 w 191"/>
                <a:gd name="T51" fmla="*/ 3 h 282"/>
                <a:gd name="T52" fmla="*/ 1 w 191"/>
                <a:gd name="T53" fmla="*/ 2 h 282"/>
                <a:gd name="T54" fmla="*/ 1 w 191"/>
                <a:gd name="T55" fmla="*/ 1 h 282"/>
                <a:gd name="T56" fmla="*/ 1 w 191"/>
                <a:gd name="T57" fmla="*/ 1 h 282"/>
                <a:gd name="T58" fmla="*/ 2 w 191"/>
                <a:gd name="T59" fmla="*/ 1 h 282"/>
                <a:gd name="T60" fmla="*/ 2 w 191"/>
                <a:gd name="T61" fmla="*/ 1 h 282"/>
                <a:gd name="T62" fmla="*/ 3 w 191"/>
                <a:gd name="T63" fmla="*/ 1 h 282"/>
                <a:gd name="T64" fmla="*/ 4 w 191"/>
                <a:gd name="T65" fmla="*/ 0 h 2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1"/>
                <a:gd name="T100" fmla="*/ 0 h 282"/>
                <a:gd name="T101" fmla="*/ 191 w 191"/>
                <a:gd name="T102" fmla="*/ 282 h 2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1" h="282">
                  <a:moveTo>
                    <a:pt x="98" y="0"/>
                  </a:moveTo>
                  <a:lnTo>
                    <a:pt x="114" y="1"/>
                  </a:lnTo>
                  <a:lnTo>
                    <a:pt x="132" y="9"/>
                  </a:lnTo>
                  <a:lnTo>
                    <a:pt x="146" y="21"/>
                  </a:lnTo>
                  <a:lnTo>
                    <a:pt x="162" y="41"/>
                  </a:lnTo>
                  <a:lnTo>
                    <a:pt x="171" y="61"/>
                  </a:lnTo>
                  <a:lnTo>
                    <a:pt x="182" y="86"/>
                  </a:lnTo>
                  <a:lnTo>
                    <a:pt x="187" y="111"/>
                  </a:lnTo>
                  <a:lnTo>
                    <a:pt x="191" y="142"/>
                  </a:lnTo>
                  <a:lnTo>
                    <a:pt x="187" y="169"/>
                  </a:lnTo>
                  <a:lnTo>
                    <a:pt x="182" y="196"/>
                  </a:lnTo>
                  <a:lnTo>
                    <a:pt x="171" y="219"/>
                  </a:lnTo>
                  <a:lnTo>
                    <a:pt x="162" y="240"/>
                  </a:lnTo>
                  <a:lnTo>
                    <a:pt x="146" y="257"/>
                  </a:lnTo>
                  <a:lnTo>
                    <a:pt x="132" y="269"/>
                  </a:lnTo>
                  <a:lnTo>
                    <a:pt x="114" y="278"/>
                  </a:lnTo>
                  <a:lnTo>
                    <a:pt x="98" y="282"/>
                  </a:lnTo>
                  <a:lnTo>
                    <a:pt x="76" y="278"/>
                  </a:lnTo>
                  <a:lnTo>
                    <a:pt x="58" y="269"/>
                  </a:lnTo>
                  <a:lnTo>
                    <a:pt x="40" y="257"/>
                  </a:lnTo>
                  <a:lnTo>
                    <a:pt x="27" y="240"/>
                  </a:lnTo>
                  <a:lnTo>
                    <a:pt x="15" y="219"/>
                  </a:lnTo>
                  <a:lnTo>
                    <a:pt x="6" y="196"/>
                  </a:lnTo>
                  <a:lnTo>
                    <a:pt x="0" y="169"/>
                  </a:lnTo>
                  <a:lnTo>
                    <a:pt x="0" y="142"/>
                  </a:lnTo>
                  <a:lnTo>
                    <a:pt x="0" y="111"/>
                  </a:lnTo>
                  <a:lnTo>
                    <a:pt x="6" y="86"/>
                  </a:lnTo>
                  <a:lnTo>
                    <a:pt x="15" y="61"/>
                  </a:lnTo>
                  <a:lnTo>
                    <a:pt x="27" y="41"/>
                  </a:lnTo>
                  <a:lnTo>
                    <a:pt x="40" y="21"/>
                  </a:lnTo>
                  <a:lnTo>
                    <a:pt x="58" y="9"/>
                  </a:lnTo>
                  <a:lnTo>
                    <a:pt x="76" y="1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1" name="Freeform 157"/>
            <p:cNvSpPr>
              <a:spLocks/>
            </p:cNvSpPr>
            <p:nvPr/>
          </p:nvSpPr>
          <p:spPr bwMode="auto">
            <a:xfrm>
              <a:off x="2744" y="2467"/>
              <a:ext cx="554" cy="133"/>
            </a:xfrm>
            <a:custGeom>
              <a:avLst/>
              <a:gdLst>
                <a:gd name="T0" fmla="*/ 0 w 1108"/>
                <a:gd name="T1" fmla="*/ 0 h 266"/>
                <a:gd name="T2" fmla="*/ 5 w 1108"/>
                <a:gd name="T3" fmla="*/ 2 h 266"/>
                <a:gd name="T4" fmla="*/ 9 w 1108"/>
                <a:gd name="T5" fmla="*/ 5 h 266"/>
                <a:gd name="T6" fmla="*/ 12 w 1108"/>
                <a:gd name="T7" fmla="*/ 6 h 266"/>
                <a:gd name="T8" fmla="*/ 17 w 1108"/>
                <a:gd name="T9" fmla="*/ 7 h 266"/>
                <a:gd name="T10" fmla="*/ 19 w 1108"/>
                <a:gd name="T11" fmla="*/ 8 h 266"/>
                <a:gd name="T12" fmla="*/ 23 w 1108"/>
                <a:gd name="T13" fmla="*/ 8 h 266"/>
                <a:gd name="T14" fmla="*/ 28 w 1108"/>
                <a:gd name="T15" fmla="*/ 8 h 266"/>
                <a:gd name="T16" fmla="*/ 35 w 1108"/>
                <a:gd name="T17" fmla="*/ 7 h 26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08"/>
                <a:gd name="T28" fmla="*/ 0 h 266"/>
                <a:gd name="T29" fmla="*/ 1108 w 1108"/>
                <a:gd name="T30" fmla="*/ 266 h 26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08" h="266">
                  <a:moveTo>
                    <a:pt x="0" y="0"/>
                  </a:moveTo>
                  <a:lnTo>
                    <a:pt x="160" y="92"/>
                  </a:lnTo>
                  <a:lnTo>
                    <a:pt x="295" y="164"/>
                  </a:lnTo>
                  <a:lnTo>
                    <a:pt x="412" y="214"/>
                  </a:lnTo>
                  <a:lnTo>
                    <a:pt x="523" y="248"/>
                  </a:lnTo>
                  <a:lnTo>
                    <a:pt x="637" y="265"/>
                  </a:lnTo>
                  <a:lnTo>
                    <a:pt x="764" y="266"/>
                  </a:lnTo>
                  <a:lnTo>
                    <a:pt x="917" y="256"/>
                  </a:lnTo>
                  <a:lnTo>
                    <a:pt x="1108" y="236"/>
                  </a:lnTo>
                </a:path>
              </a:pathLst>
            </a:custGeom>
            <a:noFill/>
            <a:ln w="15875">
              <a:solidFill>
                <a:srgbClr val="F2C2A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2" name="Freeform 158"/>
            <p:cNvSpPr>
              <a:spLocks/>
            </p:cNvSpPr>
            <p:nvPr/>
          </p:nvSpPr>
          <p:spPr bwMode="auto">
            <a:xfrm>
              <a:off x="2749" y="2507"/>
              <a:ext cx="533" cy="150"/>
            </a:xfrm>
            <a:custGeom>
              <a:avLst/>
              <a:gdLst>
                <a:gd name="T0" fmla="*/ 0 w 1066"/>
                <a:gd name="T1" fmla="*/ 0 h 301"/>
                <a:gd name="T2" fmla="*/ 4 w 1066"/>
                <a:gd name="T3" fmla="*/ 2 h 301"/>
                <a:gd name="T4" fmla="*/ 7 w 1066"/>
                <a:gd name="T5" fmla="*/ 5 h 301"/>
                <a:gd name="T6" fmla="*/ 10 w 1066"/>
                <a:gd name="T7" fmla="*/ 7 h 301"/>
                <a:gd name="T8" fmla="*/ 14 w 1066"/>
                <a:gd name="T9" fmla="*/ 8 h 301"/>
                <a:gd name="T10" fmla="*/ 18 w 1066"/>
                <a:gd name="T11" fmla="*/ 9 h 301"/>
                <a:gd name="T12" fmla="*/ 22 w 1066"/>
                <a:gd name="T13" fmla="*/ 9 h 301"/>
                <a:gd name="T14" fmla="*/ 27 w 1066"/>
                <a:gd name="T15" fmla="*/ 9 h 301"/>
                <a:gd name="T16" fmla="*/ 33 w 1066"/>
                <a:gd name="T17" fmla="*/ 8 h 3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66"/>
                <a:gd name="T28" fmla="*/ 0 h 301"/>
                <a:gd name="T29" fmla="*/ 1066 w 1066"/>
                <a:gd name="T30" fmla="*/ 301 h 30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66" h="301">
                  <a:moveTo>
                    <a:pt x="0" y="0"/>
                  </a:moveTo>
                  <a:lnTo>
                    <a:pt x="128" y="92"/>
                  </a:lnTo>
                  <a:lnTo>
                    <a:pt x="243" y="169"/>
                  </a:lnTo>
                  <a:lnTo>
                    <a:pt x="351" y="227"/>
                  </a:lnTo>
                  <a:lnTo>
                    <a:pt x="462" y="268"/>
                  </a:lnTo>
                  <a:lnTo>
                    <a:pt x="581" y="292"/>
                  </a:lnTo>
                  <a:lnTo>
                    <a:pt x="716" y="301"/>
                  </a:lnTo>
                  <a:lnTo>
                    <a:pt x="874" y="295"/>
                  </a:lnTo>
                  <a:lnTo>
                    <a:pt x="1066" y="277"/>
                  </a:lnTo>
                </a:path>
              </a:pathLst>
            </a:custGeom>
            <a:noFill/>
            <a:ln w="15875">
              <a:solidFill>
                <a:srgbClr val="F2C2A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3" name="Freeform 159"/>
            <p:cNvSpPr>
              <a:spLocks/>
            </p:cNvSpPr>
            <p:nvPr/>
          </p:nvSpPr>
          <p:spPr bwMode="auto">
            <a:xfrm>
              <a:off x="2752" y="2533"/>
              <a:ext cx="491" cy="216"/>
            </a:xfrm>
            <a:custGeom>
              <a:avLst/>
              <a:gdLst>
                <a:gd name="T0" fmla="*/ 0 w 982"/>
                <a:gd name="T1" fmla="*/ 0 h 431"/>
                <a:gd name="T2" fmla="*/ 4 w 982"/>
                <a:gd name="T3" fmla="*/ 4 h 431"/>
                <a:gd name="T4" fmla="*/ 7 w 982"/>
                <a:gd name="T5" fmla="*/ 7 h 431"/>
                <a:gd name="T6" fmla="*/ 10 w 982"/>
                <a:gd name="T7" fmla="*/ 10 h 431"/>
                <a:gd name="T8" fmla="*/ 13 w 982"/>
                <a:gd name="T9" fmla="*/ 12 h 431"/>
                <a:gd name="T10" fmla="*/ 15 w 982"/>
                <a:gd name="T11" fmla="*/ 13 h 431"/>
                <a:gd name="T12" fmla="*/ 20 w 982"/>
                <a:gd name="T13" fmla="*/ 14 h 431"/>
                <a:gd name="T14" fmla="*/ 25 w 982"/>
                <a:gd name="T15" fmla="*/ 14 h 431"/>
                <a:gd name="T16" fmla="*/ 31 w 982"/>
                <a:gd name="T17" fmla="*/ 14 h 43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82"/>
                <a:gd name="T28" fmla="*/ 0 h 431"/>
                <a:gd name="T29" fmla="*/ 982 w 982"/>
                <a:gd name="T30" fmla="*/ 431 h 43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82" h="431">
                  <a:moveTo>
                    <a:pt x="0" y="0"/>
                  </a:moveTo>
                  <a:lnTo>
                    <a:pt x="108" y="111"/>
                  </a:lnTo>
                  <a:lnTo>
                    <a:pt x="205" y="208"/>
                  </a:lnTo>
                  <a:lnTo>
                    <a:pt x="299" y="289"/>
                  </a:lnTo>
                  <a:lnTo>
                    <a:pt x="398" y="354"/>
                  </a:lnTo>
                  <a:lnTo>
                    <a:pt x="506" y="399"/>
                  </a:lnTo>
                  <a:lnTo>
                    <a:pt x="635" y="426"/>
                  </a:lnTo>
                  <a:lnTo>
                    <a:pt x="792" y="431"/>
                  </a:lnTo>
                  <a:lnTo>
                    <a:pt x="982" y="417"/>
                  </a:lnTo>
                </a:path>
              </a:pathLst>
            </a:custGeom>
            <a:noFill/>
            <a:ln w="15875">
              <a:solidFill>
                <a:srgbClr val="F2C2A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4" name="Freeform 160"/>
            <p:cNvSpPr>
              <a:spLocks/>
            </p:cNvSpPr>
            <p:nvPr/>
          </p:nvSpPr>
          <p:spPr bwMode="auto">
            <a:xfrm>
              <a:off x="2747" y="2563"/>
              <a:ext cx="440" cy="269"/>
            </a:xfrm>
            <a:custGeom>
              <a:avLst/>
              <a:gdLst>
                <a:gd name="T0" fmla="*/ 0 w 880"/>
                <a:gd name="T1" fmla="*/ 0 h 537"/>
                <a:gd name="T2" fmla="*/ 3 w 880"/>
                <a:gd name="T3" fmla="*/ 6 h 537"/>
                <a:gd name="T4" fmla="*/ 7 w 880"/>
                <a:gd name="T5" fmla="*/ 10 h 537"/>
                <a:gd name="T6" fmla="*/ 10 w 880"/>
                <a:gd name="T7" fmla="*/ 13 h 537"/>
                <a:gd name="T8" fmla="*/ 13 w 880"/>
                <a:gd name="T9" fmla="*/ 16 h 537"/>
                <a:gd name="T10" fmla="*/ 15 w 880"/>
                <a:gd name="T11" fmla="*/ 17 h 537"/>
                <a:gd name="T12" fmla="*/ 19 w 880"/>
                <a:gd name="T13" fmla="*/ 17 h 537"/>
                <a:gd name="T14" fmla="*/ 23 w 880"/>
                <a:gd name="T15" fmla="*/ 17 h 537"/>
                <a:gd name="T16" fmla="*/ 28 w 880"/>
                <a:gd name="T17" fmla="*/ 17 h 53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80"/>
                <a:gd name="T28" fmla="*/ 0 h 537"/>
                <a:gd name="T29" fmla="*/ 880 w 880"/>
                <a:gd name="T30" fmla="*/ 537 h 53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80" h="537">
                  <a:moveTo>
                    <a:pt x="0" y="0"/>
                  </a:moveTo>
                  <a:lnTo>
                    <a:pt x="106" y="176"/>
                  </a:lnTo>
                  <a:lnTo>
                    <a:pt x="202" y="314"/>
                  </a:lnTo>
                  <a:lnTo>
                    <a:pt x="292" y="413"/>
                  </a:lnTo>
                  <a:lnTo>
                    <a:pt x="385" y="483"/>
                  </a:lnTo>
                  <a:lnTo>
                    <a:pt x="482" y="521"/>
                  </a:lnTo>
                  <a:lnTo>
                    <a:pt x="596" y="537"/>
                  </a:lnTo>
                  <a:lnTo>
                    <a:pt x="725" y="535"/>
                  </a:lnTo>
                  <a:lnTo>
                    <a:pt x="880" y="517"/>
                  </a:lnTo>
                </a:path>
              </a:pathLst>
            </a:custGeom>
            <a:noFill/>
            <a:ln w="15875">
              <a:solidFill>
                <a:srgbClr val="F2C2A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5" name="Freeform 161"/>
            <p:cNvSpPr>
              <a:spLocks/>
            </p:cNvSpPr>
            <p:nvPr/>
          </p:nvSpPr>
          <p:spPr bwMode="auto">
            <a:xfrm>
              <a:off x="2200" y="2615"/>
              <a:ext cx="125" cy="128"/>
            </a:xfrm>
            <a:custGeom>
              <a:avLst/>
              <a:gdLst>
                <a:gd name="T0" fmla="*/ 4 w 252"/>
                <a:gd name="T1" fmla="*/ 0 h 255"/>
                <a:gd name="T2" fmla="*/ 3 w 252"/>
                <a:gd name="T3" fmla="*/ 1 h 255"/>
                <a:gd name="T4" fmla="*/ 3 w 252"/>
                <a:gd name="T5" fmla="*/ 2 h 255"/>
                <a:gd name="T6" fmla="*/ 3 w 252"/>
                <a:gd name="T7" fmla="*/ 2 h 255"/>
                <a:gd name="T8" fmla="*/ 3 w 252"/>
                <a:gd name="T9" fmla="*/ 3 h 255"/>
                <a:gd name="T10" fmla="*/ 2 w 252"/>
                <a:gd name="T11" fmla="*/ 4 h 255"/>
                <a:gd name="T12" fmla="*/ 1 w 252"/>
                <a:gd name="T13" fmla="*/ 4 h 255"/>
                <a:gd name="T14" fmla="*/ 1 w 252"/>
                <a:gd name="T15" fmla="*/ 5 h 255"/>
                <a:gd name="T16" fmla="*/ 0 w 252"/>
                <a:gd name="T17" fmla="*/ 5 h 255"/>
                <a:gd name="T18" fmla="*/ 1 w 252"/>
                <a:gd name="T19" fmla="*/ 7 h 255"/>
                <a:gd name="T20" fmla="*/ 2 w 252"/>
                <a:gd name="T21" fmla="*/ 8 h 255"/>
                <a:gd name="T22" fmla="*/ 3 w 252"/>
                <a:gd name="T23" fmla="*/ 8 h 255"/>
                <a:gd name="T24" fmla="*/ 4 w 252"/>
                <a:gd name="T25" fmla="*/ 8 h 255"/>
                <a:gd name="T26" fmla="*/ 5 w 252"/>
                <a:gd name="T27" fmla="*/ 8 h 255"/>
                <a:gd name="T28" fmla="*/ 6 w 252"/>
                <a:gd name="T29" fmla="*/ 7 h 255"/>
                <a:gd name="T30" fmla="*/ 7 w 252"/>
                <a:gd name="T31" fmla="*/ 6 h 255"/>
                <a:gd name="T32" fmla="*/ 7 w 252"/>
                <a:gd name="T33" fmla="*/ 5 h 255"/>
                <a:gd name="T34" fmla="*/ 6 w 252"/>
                <a:gd name="T35" fmla="*/ 5 h 255"/>
                <a:gd name="T36" fmla="*/ 6 w 252"/>
                <a:gd name="T37" fmla="*/ 5 h 255"/>
                <a:gd name="T38" fmla="*/ 5 w 252"/>
                <a:gd name="T39" fmla="*/ 4 h 255"/>
                <a:gd name="T40" fmla="*/ 5 w 252"/>
                <a:gd name="T41" fmla="*/ 4 h 255"/>
                <a:gd name="T42" fmla="*/ 4 w 252"/>
                <a:gd name="T43" fmla="*/ 3 h 255"/>
                <a:gd name="T44" fmla="*/ 4 w 252"/>
                <a:gd name="T45" fmla="*/ 2 h 255"/>
                <a:gd name="T46" fmla="*/ 4 w 252"/>
                <a:gd name="T47" fmla="*/ 1 h 255"/>
                <a:gd name="T48" fmla="*/ 4 w 252"/>
                <a:gd name="T49" fmla="*/ 0 h 25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52"/>
                <a:gd name="T76" fmla="*/ 0 h 255"/>
                <a:gd name="T77" fmla="*/ 252 w 252"/>
                <a:gd name="T78" fmla="*/ 255 h 25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52" h="255">
                  <a:moveTo>
                    <a:pt x="131" y="0"/>
                  </a:moveTo>
                  <a:lnTo>
                    <a:pt x="126" y="14"/>
                  </a:lnTo>
                  <a:lnTo>
                    <a:pt x="121" y="36"/>
                  </a:lnTo>
                  <a:lnTo>
                    <a:pt x="112" y="58"/>
                  </a:lnTo>
                  <a:lnTo>
                    <a:pt x="101" y="83"/>
                  </a:lnTo>
                  <a:lnTo>
                    <a:pt x="83" y="102"/>
                  </a:lnTo>
                  <a:lnTo>
                    <a:pt x="61" y="120"/>
                  </a:lnTo>
                  <a:lnTo>
                    <a:pt x="32" y="129"/>
                  </a:lnTo>
                  <a:lnTo>
                    <a:pt x="0" y="133"/>
                  </a:lnTo>
                  <a:lnTo>
                    <a:pt x="36" y="198"/>
                  </a:lnTo>
                  <a:lnTo>
                    <a:pt x="76" y="239"/>
                  </a:lnTo>
                  <a:lnTo>
                    <a:pt x="115" y="255"/>
                  </a:lnTo>
                  <a:lnTo>
                    <a:pt x="155" y="255"/>
                  </a:lnTo>
                  <a:lnTo>
                    <a:pt x="187" y="239"/>
                  </a:lnTo>
                  <a:lnTo>
                    <a:pt x="218" y="214"/>
                  </a:lnTo>
                  <a:lnTo>
                    <a:pt x="237" y="182"/>
                  </a:lnTo>
                  <a:lnTo>
                    <a:pt x="252" y="149"/>
                  </a:lnTo>
                  <a:lnTo>
                    <a:pt x="221" y="147"/>
                  </a:lnTo>
                  <a:lnTo>
                    <a:pt x="198" y="142"/>
                  </a:lnTo>
                  <a:lnTo>
                    <a:pt x="178" y="128"/>
                  </a:lnTo>
                  <a:lnTo>
                    <a:pt x="164" y="110"/>
                  </a:lnTo>
                  <a:lnTo>
                    <a:pt x="149" y="84"/>
                  </a:lnTo>
                  <a:lnTo>
                    <a:pt x="140" y="59"/>
                  </a:lnTo>
                  <a:lnTo>
                    <a:pt x="133" y="29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EDCF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6" name="Freeform 162"/>
            <p:cNvSpPr>
              <a:spLocks/>
            </p:cNvSpPr>
            <p:nvPr/>
          </p:nvSpPr>
          <p:spPr bwMode="auto">
            <a:xfrm>
              <a:off x="2235" y="2731"/>
              <a:ext cx="100" cy="102"/>
            </a:xfrm>
            <a:custGeom>
              <a:avLst/>
              <a:gdLst>
                <a:gd name="T0" fmla="*/ 3 w 202"/>
                <a:gd name="T1" fmla="*/ 0 h 203"/>
                <a:gd name="T2" fmla="*/ 3 w 202"/>
                <a:gd name="T3" fmla="*/ 1 h 203"/>
                <a:gd name="T4" fmla="*/ 3 w 202"/>
                <a:gd name="T5" fmla="*/ 1 h 203"/>
                <a:gd name="T6" fmla="*/ 2 w 202"/>
                <a:gd name="T7" fmla="*/ 2 h 203"/>
                <a:gd name="T8" fmla="*/ 2 w 202"/>
                <a:gd name="T9" fmla="*/ 3 h 203"/>
                <a:gd name="T10" fmla="*/ 2 w 202"/>
                <a:gd name="T11" fmla="*/ 3 h 203"/>
                <a:gd name="T12" fmla="*/ 1 w 202"/>
                <a:gd name="T13" fmla="*/ 3 h 203"/>
                <a:gd name="T14" fmla="*/ 0 w 202"/>
                <a:gd name="T15" fmla="*/ 4 h 203"/>
                <a:gd name="T16" fmla="*/ 0 w 202"/>
                <a:gd name="T17" fmla="*/ 4 h 203"/>
                <a:gd name="T18" fmla="*/ 0 w 202"/>
                <a:gd name="T19" fmla="*/ 5 h 203"/>
                <a:gd name="T20" fmla="*/ 1 w 202"/>
                <a:gd name="T21" fmla="*/ 6 h 203"/>
                <a:gd name="T22" fmla="*/ 2 w 202"/>
                <a:gd name="T23" fmla="*/ 7 h 203"/>
                <a:gd name="T24" fmla="*/ 3 w 202"/>
                <a:gd name="T25" fmla="*/ 7 h 203"/>
                <a:gd name="T26" fmla="*/ 4 w 202"/>
                <a:gd name="T27" fmla="*/ 6 h 203"/>
                <a:gd name="T28" fmla="*/ 5 w 202"/>
                <a:gd name="T29" fmla="*/ 6 h 203"/>
                <a:gd name="T30" fmla="*/ 5 w 202"/>
                <a:gd name="T31" fmla="*/ 5 h 203"/>
                <a:gd name="T32" fmla="*/ 6 w 202"/>
                <a:gd name="T33" fmla="*/ 4 h 203"/>
                <a:gd name="T34" fmla="*/ 5 w 202"/>
                <a:gd name="T35" fmla="*/ 4 h 203"/>
                <a:gd name="T36" fmla="*/ 4 w 202"/>
                <a:gd name="T37" fmla="*/ 4 h 203"/>
                <a:gd name="T38" fmla="*/ 4 w 202"/>
                <a:gd name="T39" fmla="*/ 4 h 203"/>
                <a:gd name="T40" fmla="*/ 4 w 202"/>
                <a:gd name="T41" fmla="*/ 3 h 203"/>
                <a:gd name="T42" fmla="*/ 3 w 202"/>
                <a:gd name="T43" fmla="*/ 3 h 203"/>
                <a:gd name="T44" fmla="*/ 3 w 202"/>
                <a:gd name="T45" fmla="*/ 2 h 203"/>
                <a:gd name="T46" fmla="*/ 3 w 202"/>
                <a:gd name="T47" fmla="*/ 1 h 203"/>
                <a:gd name="T48" fmla="*/ 3 w 202"/>
                <a:gd name="T49" fmla="*/ 0 h 20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02"/>
                <a:gd name="T76" fmla="*/ 0 h 203"/>
                <a:gd name="T77" fmla="*/ 202 w 202"/>
                <a:gd name="T78" fmla="*/ 203 h 20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02" h="203">
                  <a:moveTo>
                    <a:pt x="105" y="0"/>
                  </a:moveTo>
                  <a:lnTo>
                    <a:pt x="101" y="11"/>
                  </a:lnTo>
                  <a:lnTo>
                    <a:pt x="97" y="27"/>
                  </a:lnTo>
                  <a:lnTo>
                    <a:pt x="90" y="45"/>
                  </a:lnTo>
                  <a:lnTo>
                    <a:pt x="81" y="65"/>
                  </a:lnTo>
                  <a:lnTo>
                    <a:pt x="65" y="79"/>
                  </a:lnTo>
                  <a:lnTo>
                    <a:pt x="49" y="93"/>
                  </a:lnTo>
                  <a:lnTo>
                    <a:pt x="27" y="101"/>
                  </a:lnTo>
                  <a:lnTo>
                    <a:pt x="0" y="104"/>
                  </a:lnTo>
                  <a:lnTo>
                    <a:pt x="31" y="156"/>
                  </a:lnTo>
                  <a:lnTo>
                    <a:pt x="61" y="189"/>
                  </a:lnTo>
                  <a:lnTo>
                    <a:pt x="92" y="201"/>
                  </a:lnTo>
                  <a:lnTo>
                    <a:pt x="124" y="203"/>
                  </a:lnTo>
                  <a:lnTo>
                    <a:pt x="151" y="189"/>
                  </a:lnTo>
                  <a:lnTo>
                    <a:pt x="175" y="171"/>
                  </a:lnTo>
                  <a:lnTo>
                    <a:pt x="191" y="144"/>
                  </a:lnTo>
                  <a:lnTo>
                    <a:pt x="202" y="119"/>
                  </a:lnTo>
                  <a:lnTo>
                    <a:pt x="178" y="117"/>
                  </a:lnTo>
                  <a:lnTo>
                    <a:pt x="158" y="111"/>
                  </a:lnTo>
                  <a:lnTo>
                    <a:pt x="142" y="101"/>
                  </a:lnTo>
                  <a:lnTo>
                    <a:pt x="132" y="86"/>
                  </a:lnTo>
                  <a:lnTo>
                    <a:pt x="121" y="66"/>
                  </a:lnTo>
                  <a:lnTo>
                    <a:pt x="114" y="45"/>
                  </a:lnTo>
                  <a:lnTo>
                    <a:pt x="106" y="2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E0B8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7" name="Freeform 163"/>
            <p:cNvSpPr>
              <a:spLocks/>
            </p:cNvSpPr>
            <p:nvPr/>
          </p:nvSpPr>
          <p:spPr bwMode="auto">
            <a:xfrm>
              <a:off x="2338" y="2965"/>
              <a:ext cx="98" cy="98"/>
            </a:xfrm>
            <a:custGeom>
              <a:avLst/>
              <a:gdLst>
                <a:gd name="T0" fmla="*/ 3 w 196"/>
                <a:gd name="T1" fmla="*/ 0 h 196"/>
                <a:gd name="T2" fmla="*/ 3 w 196"/>
                <a:gd name="T3" fmla="*/ 1 h 196"/>
                <a:gd name="T4" fmla="*/ 3 w 196"/>
                <a:gd name="T5" fmla="*/ 1 h 196"/>
                <a:gd name="T6" fmla="*/ 3 w 196"/>
                <a:gd name="T7" fmla="*/ 2 h 196"/>
                <a:gd name="T8" fmla="*/ 3 w 196"/>
                <a:gd name="T9" fmla="*/ 3 h 196"/>
                <a:gd name="T10" fmla="*/ 2 w 196"/>
                <a:gd name="T11" fmla="*/ 3 h 196"/>
                <a:gd name="T12" fmla="*/ 2 w 196"/>
                <a:gd name="T13" fmla="*/ 3 h 196"/>
                <a:gd name="T14" fmla="*/ 1 w 196"/>
                <a:gd name="T15" fmla="*/ 3 h 196"/>
                <a:gd name="T16" fmla="*/ 0 w 196"/>
                <a:gd name="T17" fmla="*/ 4 h 196"/>
                <a:gd name="T18" fmla="*/ 2 w 196"/>
                <a:gd name="T19" fmla="*/ 6 h 196"/>
                <a:gd name="T20" fmla="*/ 3 w 196"/>
                <a:gd name="T21" fmla="*/ 6 h 196"/>
                <a:gd name="T22" fmla="*/ 3 w 196"/>
                <a:gd name="T23" fmla="*/ 6 h 196"/>
                <a:gd name="T24" fmla="*/ 5 w 196"/>
                <a:gd name="T25" fmla="*/ 6 h 196"/>
                <a:gd name="T26" fmla="*/ 6 w 196"/>
                <a:gd name="T27" fmla="*/ 6 h 196"/>
                <a:gd name="T28" fmla="*/ 6 w 196"/>
                <a:gd name="T29" fmla="*/ 5 h 196"/>
                <a:gd name="T30" fmla="*/ 6 w 196"/>
                <a:gd name="T31" fmla="*/ 3 h 196"/>
                <a:gd name="T32" fmla="*/ 6 w 196"/>
                <a:gd name="T33" fmla="*/ 3 h 196"/>
                <a:gd name="T34" fmla="*/ 6 w 196"/>
                <a:gd name="T35" fmla="*/ 3 h 196"/>
                <a:gd name="T36" fmla="*/ 5 w 196"/>
                <a:gd name="T37" fmla="*/ 3 h 196"/>
                <a:gd name="T38" fmla="*/ 5 w 196"/>
                <a:gd name="T39" fmla="*/ 3 h 196"/>
                <a:gd name="T40" fmla="*/ 3 w 196"/>
                <a:gd name="T41" fmla="*/ 3 h 196"/>
                <a:gd name="T42" fmla="*/ 3 w 196"/>
                <a:gd name="T43" fmla="*/ 2 h 196"/>
                <a:gd name="T44" fmla="*/ 3 w 196"/>
                <a:gd name="T45" fmla="*/ 2 h 196"/>
                <a:gd name="T46" fmla="*/ 3 w 196"/>
                <a:gd name="T47" fmla="*/ 1 h 196"/>
                <a:gd name="T48" fmla="*/ 3 w 196"/>
                <a:gd name="T49" fmla="*/ 0 h 19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96"/>
                <a:gd name="T76" fmla="*/ 0 h 196"/>
                <a:gd name="T77" fmla="*/ 196 w 196"/>
                <a:gd name="T78" fmla="*/ 196 h 19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96" h="196">
                  <a:moveTo>
                    <a:pt x="70" y="0"/>
                  </a:moveTo>
                  <a:lnTo>
                    <a:pt x="70" y="11"/>
                  </a:lnTo>
                  <a:lnTo>
                    <a:pt x="70" y="29"/>
                  </a:lnTo>
                  <a:lnTo>
                    <a:pt x="68" y="47"/>
                  </a:lnTo>
                  <a:lnTo>
                    <a:pt x="65" y="69"/>
                  </a:lnTo>
                  <a:lnTo>
                    <a:pt x="56" y="87"/>
                  </a:lnTo>
                  <a:lnTo>
                    <a:pt x="43" y="106"/>
                  </a:lnTo>
                  <a:lnTo>
                    <a:pt x="25" y="119"/>
                  </a:lnTo>
                  <a:lnTo>
                    <a:pt x="0" y="128"/>
                  </a:lnTo>
                  <a:lnTo>
                    <a:pt x="43" y="169"/>
                  </a:lnTo>
                  <a:lnTo>
                    <a:pt x="83" y="193"/>
                  </a:lnTo>
                  <a:lnTo>
                    <a:pt x="115" y="196"/>
                  </a:lnTo>
                  <a:lnTo>
                    <a:pt x="146" y="189"/>
                  </a:lnTo>
                  <a:lnTo>
                    <a:pt x="167" y="169"/>
                  </a:lnTo>
                  <a:lnTo>
                    <a:pt x="185" y="144"/>
                  </a:lnTo>
                  <a:lnTo>
                    <a:pt x="194" y="115"/>
                  </a:lnTo>
                  <a:lnTo>
                    <a:pt x="196" y="88"/>
                  </a:lnTo>
                  <a:lnTo>
                    <a:pt x="174" y="92"/>
                  </a:lnTo>
                  <a:lnTo>
                    <a:pt x="155" y="92"/>
                  </a:lnTo>
                  <a:lnTo>
                    <a:pt x="137" y="85"/>
                  </a:lnTo>
                  <a:lnTo>
                    <a:pt x="121" y="74"/>
                  </a:lnTo>
                  <a:lnTo>
                    <a:pt x="104" y="58"/>
                  </a:lnTo>
                  <a:lnTo>
                    <a:pt x="92" y="40"/>
                  </a:lnTo>
                  <a:lnTo>
                    <a:pt x="79" y="20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E0B8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8" name="Freeform 164"/>
            <p:cNvSpPr>
              <a:spLocks/>
            </p:cNvSpPr>
            <p:nvPr/>
          </p:nvSpPr>
          <p:spPr bwMode="auto">
            <a:xfrm>
              <a:off x="2043" y="2082"/>
              <a:ext cx="101" cy="101"/>
            </a:xfrm>
            <a:custGeom>
              <a:avLst/>
              <a:gdLst>
                <a:gd name="T0" fmla="*/ 3 w 202"/>
                <a:gd name="T1" fmla="*/ 0 h 203"/>
                <a:gd name="T2" fmla="*/ 3 w 202"/>
                <a:gd name="T3" fmla="*/ 0 h 203"/>
                <a:gd name="T4" fmla="*/ 3 w 202"/>
                <a:gd name="T5" fmla="*/ 0 h 203"/>
                <a:gd name="T6" fmla="*/ 3 w 202"/>
                <a:gd name="T7" fmla="*/ 1 h 203"/>
                <a:gd name="T8" fmla="*/ 3 w 202"/>
                <a:gd name="T9" fmla="*/ 2 h 203"/>
                <a:gd name="T10" fmla="*/ 3 w 202"/>
                <a:gd name="T11" fmla="*/ 2 h 203"/>
                <a:gd name="T12" fmla="*/ 2 w 202"/>
                <a:gd name="T13" fmla="*/ 2 h 203"/>
                <a:gd name="T14" fmla="*/ 1 w 202"/>
                <a:gd name="T15" fmla="*/ 3 h 203"/>
                <a:gd name="T16" fmla="*/ 0 w 202"/>
                <a:gd name="T17" fmla="*/ 3 h 203"/>
                <a:gd name="T18" fmla="*/ 1 w 202"/>
                <a:gd name="T19" fmla="*/ 4 h 203"/>
                <a:gd name="T20" fmla="*/ 2 w 202"/>
                <a:gd name="T21" fmla="*/ 5 h 203"/>
                <a:gd name="T22" fmla="*/ 3 w 202"/>
                <a:gd name="T23" fmla="*/ 6 h 203"/>
                <a:gd name="T24" fmla="*/ 3 w 202"/>
                <a:gd name="T25" fmla="*/ 6 h 203"/>
                <a:gd name="T26" fmla="*/ 5 w 202"/>
                <a:gd name="T27" fmla="*/ 5 h 203"/>
                <a:gd name="T28" fmla="*/ 6 w 202"/>
                <a:gd name="T29" fmla="*/ 5 h 203"/>
                <a:gd name="T30" fmla="*/ 6 w 202"/>
                <a:gd name="T31" fmla="*/ 4 h 203"/>
                <a:gd name="T32" fmla="*/ 6 w 202"/>
                <a:gd name="T33" fmla="*/ 3 h 203"/>
                <a:gd name="T34" fmla="*/ 6 w 202"/>
                <a:gd name="T35" fmla="*/ 3 h 203"/>
                <a:gd name="T36" fmla="*/ 5 w 202"/>
                <a:gd name="T37" fmla="*/ 3 h 203"/>
                <a:gd name="T38" fmla="*/ 5 w 202"/>
                <a:gd name="T39" fmla="*/ 3 h 203"/>
                <a:gd name="T40" fmla="*/ 5 w 202"/>
                <a:gd name="T41" fmla="*/ 2 h 203"/>
                <a:gd name="T42" fmla="*/ 3 w 202"/>
                <a:gd name="T43" fmla="*/ 2 h 203"/>
                <a:gd name="T44" fmla="*/ 3 w 202"/>
                <a:gd name="T45" fmla="*/ 1 h 203"/>
                <a:gd name="T46" fmla="*/ 3 w 202"/>
                <a:gd name="T47" fmla="*/ 0 h 203"/>
                <a:gd name="T48" fmla="*/ 3 w 202"/>
                <a:gd name="T49" fmla="*/ 0 h 20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02"/>
                <a:gd name="T76" fmla="*/ 0 h 203"/>
                <a:gd name="T77" fmla="*/ 202 w 202"/>
                <a:gd name="T78" fmla="*/ 203 h 20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02" h="203">
                  <a:moveTo>
                    <a:pt x="104" y="0"/>
                  </a:moveTo>
                  <a:lnTo>
                    <a:pt x="101" y="11"/>
                  </a:lnTo>
                  <a:lnTo>
                    <a:pt x="97" y="27"/>
                  </a:lnTo>
                  <a:lnTo>
                    <a:pt x="90" y="45"/>
                  </a:lnTo>
                  <a:lnTo>
                    <a:pt x="81" y="65"/>
                  </a:lnTo>
                  <a:lnTo>
                    <a:pt x="65" y="79"/>
                  </a:lnTo>
                  <a:lnTo>
                    <a:pt x="49" y="94"/>
                  </a:lnTo>
                  <a:lnTo>
                    <a:pt x="27" y="101"/>
                  </a:lnTo>
                  <a:lnTo>
                    <a:pt x="0" y="104"/>
                  </a:lnTo>
                  <a:lnTo>
                    <a:pt x="31" y="156"/>
                  </a:lnTo>
                  <a:lnTo>
                    <a:pt x="61" y="189"/>
                  </a:lnTo>
                  <a:lnTo>
                    <a:pt x="92" y="201"/>
                  </a:lnTo>
                  <a:lnTo>
                    <a:pt x="124" y="203"/>
                  </a:lnTo>
                  <a:lnTo>
                    <a:pt x="151" y="189"/>
                  </a:lnTo>
                  <a:lnTo>
                    <a:pt x="175" y="171"/>
                  </a:lnTo>
                  <a:lnTo>
                    <a:pt x="191" y="144"/>
                  </a:lnTo>
                  <a:lnTo>
                    <a:pt x="202" y="119"/>
                  </a:lnTo>
                  <a:lnTo>
                    <a:pt x="178" y="117"/>
                  </a:lnTo>
                  <a:lnTo>
                    <a:pt x="158" y="111"/>
                  </a:lnTo>
                  <a:lnTo>
                    <a:pt x="142" y="101"/>
                  </a:lnTo>
                  <a:lnTo>
                    <a:pt x="131" y="86"/>
                  </a:lnTo>
                  <a:lnTo>
                    <a:pt x="121" y="65"/>
                  </a:lnTo>
                  <a:lnTo>
                    <a:pt x="113" y="45"/>
                  </a:lnTo>
                  <a:lnTo>
                    <a:pt x="106" y="22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E0B8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9" name="Freeform 165"/>
            <p:cNvSpPr>
              <a:spLocks/>
            </p:cNvSpPr>
            <p:nvPr/>
          </p:nvSpPr>
          <p:spPr bwMode="auto">
            <a:xfrm>
              <a:off x="2135" y="2519"/>
              <a:ext cx="126" cy="128"/>
            </a:xfrm>
            <a:custGeom>
              <a:avLst/>
              <a:gdLst>
                <a:gd name="T0" fmla="*/ 5 w 251"/>
                <a:gd name="T1" fmla="*/ 0 h 255"/>
                <a:gd name="T2" fmla="*/ 4 w 251"/>
                <a:gd name="T3" fmla="*/ 1 h 255"/>
                <a:gd name="T4" fmla="*/ 4 w 251"/>
                <a:gd name="T5" fmla="*/ 2 h 255"/>
                <a:gd name="T6" fmla="*/ 4 w 251"/>
                <a:gd name="T7" fmla="*/ 2 h 255"/>
                <a:gd name="T8" fmla="*/ 4 w 251"/>
                <a:gd name="T9" fmla="*/ 3 h 255"/>
                <a:gd name="T10" fmla="*/ 3 w 251"/>
                <a:gd name="T11" fmla="*/ 4 h 255"/>
                <a:gd name="T12" fmla="*/ 2 w 251"/>
                <a:gd name="T13" fmla="*/ 4 h 255"/>
                <a:gd name="T14" fmla="*/ 1 w 251"/>
                <a:gd name="T15" fmla="*/ 5 h 255"/>
                <a:gd name="T16" fmla="*/ 0 w 251"/>
                <a:gd name="T17" fmla="*/ 5 h 255"/>
                <a:gd name="T18" fmla="*/ 2 w 251"/>
                <a:gd name="T19" fmla="*/ 7 h 255"/>
                <a:gd name="T20" fmla="*/ 3 w 251"/>
                <a:gd name="T21" fmla="*/ 8 h 255"/>
                <a:gd name="T22" fmla="*/ 4 w 251"/>
                <a:gd name="T23" fmla="*/ 8 h 255"/>
                <a:gd name="T24" fmla="*/ 5 w 251"/>
                <a:gd name="T25" fmla="*/ 8 h 255"/>
                <a:gd name="T26" fmla="*/ 6 w 251"/>
                <a:gd name="T27" fmla="*/ 8 h 255"/>
                <a:gd name="T28" fmla="*/ 7 w 251"/>
                <a:gd name="T29" fmla="*/ 7 h 255"/>
                <a:gd name="T30" fmla="*/ 8 w 251"/>
                <a:gd name="T31" fmla="*/ 6 h 255"/>
                <a:gd name="T32" fmla="*/ 8 w 251"/>
                <a:gd name="T33" fmla="*/ 5 h 255"/>
                <a:gd name="T34" fmla="*/ 7 w 251"/>
                <a:gd name="T35" fmla="*/ 5 h 255"/>
                <a:gd name="T36" fmla="*/ 7 w 251"/>
                <a:gd name="T37" fmla="*/ 5 h 255"/>
                <a:gd name="T38" fmla="*/ 6 w 251"/>
                <a:gd name="T39" fmla="*/ 4 h 255"/>
                <a:gd name="T40" fmla="*/ 6 w 251"/>
                <a:gd name="T41" fmla="*/ 4 h 255"/>
                <a:gd name="T42" fmla="*/ 5 w 251"/>
                <a:gd name="T43" fmla="*/ 3 h 255"/>
                <a:gd name="T44" fmla="*/ 5 w 251"/>
                <a:gd name="T45" fmla="*/ 2 h 255"/>
                <a:gd name="T46" fmla="*/ 5 w 251"/>
                <a:gd name="T47" fmla="*/ 1 h 255"/>
                <a:gd name="T48" fmla="*/ 5 w 251"/>
                <a:gd name="T49" fmla="*/ 0 h 25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51"/>
                <a:gd name="T76" fmla="*/ 0 h 255"/>
                <a:gd name="T77" fmla="*/ 251 w 251"/>
                <a:gd name="T78" fmla="*/ 255 h 25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51" h="255">
                  <a:moveTo>
                    <a:pt x="131" y="0"/>
                  </a:moveTo>
                  <a:lnTo>
                    <a:pt x="126" y="14"/>
                  </a:lnTo>
                  <a:lnTo>
                    <a:pt x="120" y="36"/>
                  </a:lnTo>
                  <a:lnTo>
                    <a:pt x="111" y="59"/>
                  </a:lnTo>
                  <a:lnTo>
                    <a:pt x="100" y="82"/>
                  </a:lnTo>
                  <a:lnTo>
                    <a:pt x="82" y="102"/>
                  </a:lnTo>
                  <a:lnTo>
                    <a:pt x="61" y="120"/>
                  </a:lnTo>
                  <a:lnTo>
                    <a:pt x="32" y="129"/>
                  </a:lnTo>
                  <a:lnTo>
                    <a:pt x="0" y="131"/>
                  </a:lnTo>
                  <a:lnTo>
                    <a:pt x="36" y="196"/>
                  </a:lnTo>
                  <a:lnTo>
                    <a:pt x="77" y="237"/>
                  </a:lnTo>
                  <a:lnTo>
                    <a:pt x="115" y="253"/>
                  </a:lnTo>
                  <a:lnTo>
                    <a:pt x="154" y="255"/>
                  </a:lnTo>
                  <a:lnTo>
                    <a:pt x="187" y="239"/>
                  </a:lnTo>
                  <a:lnTo>
                    <a:pt x="217" y="215"/>
                  </a:lnTo>
                  <a:lnTo>
                    <a:pt x="237" y="183"/>
                  </a:lnTo>
                  <a:lnTo>
                    <a:pt x="251" y="152"/>
                  </a:lnTo>
                  <a:lnTo>
                    <a:pt x="223" y="151"/>
                  </a:lnTo>
                  <a:lnTo>
                    <a:pt x="199" y="142"/>
                  </a:lnTo>
                  <a:lnTo>
                    <a:pt x="178" y="127"/>
                  </a:lnTo>
                  <a:lnTo>
                    <a:pt x="163" y="109"/>
                  </a:lnTo>
                  <a:lnTo>
                    <a:pt x="151" y="84"/>
                  </a:lnTo>
                  <a:lnTo>
                    <a:pt x="142" y="59"/>
                  </a:lnTo>
                  <a:lnTo>
                    <a:pt x="134" y="28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E0B8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0" name="Freeform 166"/>
            <p:cNvSpPr>
              <a:spLocks/>
            </p:cNvSpPr>
            <p:nvPr/>
          </p:nvSpPr>
          <p:spPr bwMode="auto">
            <a:xfrm>
              <a:off x="2267" y="2509"/>
              <a:ext cx="124" cy="125"/>
            </a:xfrm>
            <a:custGeom>
              <a:avLst/>
              <a:gdLst>
                <a:gd name="T0" fmla="*/ 3 w 248"/>
                <a:gd name="T1" fmla="*/ 0 h 250"/>
                <a:gd name="T2" fmla="*/ 3 w 248"/>
                <a:gd name="T3" fmla="*/ 1 h 250"/>
                <a:gd name="T4" fmla="*/ 3 w 248"/>
                <a:gd name="T5" fmla="*/ 2 h 250"/>
                <a:gd name="T6" fmla="*/ 3 w 248"/>
                <a:gd name="T7" fmla="*/ 2 h 250"/>
                <a:gd name="T8" fmla="*/ 3 w 248"/>
                <a:gd name="T9" fmla="*/ 3 h 250"/>
                <a:gd name="T10" fmla="*/ 3 w 248"/>
                <a:gd name="T11" fmla="*/ 4 h 250"/>
                <a:gd name="T12" fmla="*/ 2 w 248"/>
                <a:gd name="T13" fmla="*/ 5 h 250"/>
                <a:gd name="T14" fmla="*/ 1 w 248"/>
                <a:gd name="T15" fmla="*/ 5 h 250"/>
                <a:gd name="T16" fmla="*/ 0 w 248"/>
                <a:gd name="T17" fmla="*/ 5 h 250"/>
                <a:gd name="T18" fmla="*/ 2 w 248"/>
                <a:gd name="T19" fmla="*/ 7 h 250"/>
                <a:gd name="T20" fmla="*/ 4 w 248"/>
                <a:gd name="T21" fmla="*/ 8 h 250"/>
                <a:gd name="T22" fmla="*/ 5 w 248"/>
                <a:gd name="T23" fmla="*/ 8 h 250"/>
                <a:gd name="T24" fmla="*/ 6 w 248"/>
                <a:gd name="T25" fmla="*/ 8 h 250"/>
                <a:gd name="T26" fmla="*/ 7 w 248"/>
                <a:gd name="T27" fmla="*/ 7 h 250"/>
                <a:gd name="T28" fmla="*/ 8 w 248"/>
                <a:gd name="T29" fmla="*/ 6 h 250"/>
                <a:gd name="T30" fmla="*/ 8 w 248"/>
                <a:gd name="T31" fmla="*/ 5 h 250"/>
                <a:gd name="T32" fmla="*/ 8 w 248"/>
                <a:gd name="T33" fmla="*/ 4 h 250"/>
                <a:gd name="T34" fmla="*/ 7 w 248"/>
                <a:gd name="T35" fmla="*/ 4 h 250"/>
                <a:gd name="T36" fmla="*/ 7 w 248"/>
                <a:gd name="T37" fmla="*/ 4 h 250"/>
                <a:gd name="T38" fmla="*/ 6 w 248"/>
                <a:gd name="T39" fmla="*/ 4 h 250"/>
                <a:gd name="T40" fmla="*/ 5 w 248"/>
                <a:gd name="T41" fmla="*/ 4 h 250"/>
                <a:gd name="T42" fmla="*/ 5 w 248"/>
                <a:gd name="T43" fmla="*/ 3 h 250"/>
                <a:gd name="T44" fmla="*/ 4 w 248"/>
                <a:gd name="T45" fmla="*/ 2 h 250"/>
                <a:gd name="T46" fmla="*/ 4 w 248"/>
                <a:gd name="T47" fmla="*/ 1 h 250"/>
                <a:gd name="T48" fmla="*/ 3 w 248"/>
                <a:gd name="T49" fmla="*/ 0 h 25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48"/>
                <a:gd name="T76" fmla="*/ 0 h 250"/>
                <a:gd name="T77" fmla="*/ 248 w 248"/>
                <a:gd name="T78" fmla="*/ 250 h 25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48" h="250">
                  <a:moveTo>
                    <a:pt x="95" y="0"/>
                  </a:moveTo>
                  <a:lnTo>
                    <a:pt x="95" y="14"/>
                  </a:lnTo>
                  <a:lnTo>
                    <a:pt x="95" y="36"/>
                  </a:lnTo>
                  <a:lnTo>
                    <a:pt x="90" y="59"/>
                  </a:lnTo>
                  <a:lnTo>
                    <a:pt x="85" y="86"/>
                  </a:lnTo>
                  <a:lnTo>
                    <a:pt x="72" y="109"/>
                  </a:lnTo>
                  <a:lnTo>
                    <a:pt x="56" y="131"/>
                  </a:lnTo>
                  <a:lnTo>
                    <a:pt x="31" y="147"/>
                  </a:lnTo>
                  <a:lnTo>
                    <a:pt x="0" y="158"/>
                  </a:lnTo>
                  <a:lnTo>
                    <a:pt x="50" y="212"/>
                  </a:lnTo>
                  <a:lnTo>
                    <a:pt x="97" y="243"/>
                  </a:lnTo>
                  <a:lnTo>
                    <a:pt x="140" y="250"/>
                  </a:lnTo>
                  <a:lnTo>
                    <a:pt x="178" y="243"/>
                  </a:lnTo>
                  <a:lnTo>
                    <a:pt x="205" y="219"/>
                  </a:lnTo>
                  <a:lnTo>
                    <a:pt x="228" y="189"/>
                  </a:lnTo>
                  <a:lnTo>
                    <a:pt x="243" y="153"/>
                  </a:lnTo>
                  <a:lnTo>
                    <a:pt x="248" y="118"/>
                  </a:lnTo>
                  <a:lnTo>
                    <a:pt x="219" y="124"/>
                  </a:lnTo>
                  <a:lnTo>
                    <a:pt x="194" y="122"/>
                  </a:lnTo>
                  <a:lnTo>
                    <a:pt x="171" y="113"/>
                  </a:lnTo>
                  <a:lnTo>
                    <a:pt x="153" y="99"/>
                  </a:lnTo>
                  <a:lnTo>
                    <a:pt x="133" y="77"/>
                  </a:lnTo>
                  <a:lnTo>
                    <a:pt x="119" y="54"/>
                  </a:lnTo>
                  <a:lnTo>
                    <a:pt x="104" y="27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EDCF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1" name="Freeform 167"/>
            <p:cNvSpPr>
              <a:spLocks/>
            </p:cNvSpPr>
            <p:nvPr/>
          </p:nvSpPr>
          <p:spPr bwMode="auto">
            <a:xfrm>
              <a:off x="2188" y="2407"/>
              <a:ext cx="124" cy="126"/>
            </a:xfrm>
            <a:custGeom>
              <a:avLst/>
              <a:gdLst>
                <a:gd name="T0" fmla="*/ 3 w 248"/>
                <a:gd name="T1" fmla="*/ 0 h 252"/>
                <a:gd name="T2" fmla="*/ 3 w 248"/>
                <a:gd name="T3" fmla="*/ 1 h 252"/>
                <a:gd name="T4" fmla="*/ 3 w 248"/>
                <a:gd name="T5" fmla="*/ 2 h 252"/>
                <a:gd name="T6" fmla="*/ 3 w 248"/>
                <a:gd name="T7" fmla="*/ 2 h 252"/>
                <a:gd name="T8" fmla="*/ 3 w 248"/>
                <a:gd name="T9" fmla="*/ 3 h 252"/>
                <a:gd name="T10" fmla="*/ 3 w 248"/>
                <a:gd name="T11" fmla="*/ 4 h 252"/>
                <a:gd name="T12" fmla="*/ 2 w 248"/>
                <a:gd name="T13" fmla="*/ 5 h 252"/>
                <a:gd name="T14" fmla="*/ 1 w 248"/>
                <a:gd name="T15" fmla="*/ 5 h 252"/>
                <a:gd name="T16" fmla="*/ 0 w 248"/>
                <a:gd name="T17" fmla="*/ 5 h 252"/>
                <a:gd name="T18" fmla="*/ 2 w 248"/>
                <a:gd name="T19" fmla="*/ 7 h 252"/>
                <a:gd name="T20" fmla="*/ 4 w 248"/>
                <a:gd name="T21" fmla="*/ 8 h 252"/>
                <a:gd name="T22" fmla="*/ 5 w 248"/>
                <a:gd name="T23" fmla="*/ 8 h 252"/>
                <a:gd name="T24" fmla="*/ 6 w 248"/>
                <a:gd name="T25" fmla="*/ 8 h 252"/>
                <a:gd name="T26" fmla="*/ 7 w 248"/>
                <a:gd name="T27" fmla="*/ 7 h 252"/>
                <a:gd name="T28" fmla="*/ 8 w 248"/>
                <a:gd name="T29" fmla="*/ 6 h 252"/>
                <a:gd name="T30" fmla="*/ 8 w 248"/>
                <a:gd name="T31" fmla="*/ 5 h 252"/>
                <a:gd name="T32" fmla="*/ 8 w 248"/>
                <a:gd name="T33" fmla="*/ 4 h 252"/>
                <a:gd name="T34" fmla="*/ 7 w 248"/>
                <a:gd name="T35" fmla="*/ 4 h 252"/>
                <a:gd name="T36" fmla="*/ 7 w 248"/>
                <a:gd name="T37" fmla="*/ 4 h 252"/>
                <a:gd name="T38" fmla="*/ 6 w 248"/>
                <a:gd name="T39" fmla="*/ 4 h 252"/>
                <a:gd name="T40" fmla="*/ 5 w 248"/>
                <a:gd name="T41" fmla="*/ 4 h 252"/>
                <a:gd name="T42" fmla="*/ 5 w 248"/>
                <a:gd name="T43" fmla="*/ 3 h 252"/>
                <a:gd name="T44" fmla="*/ 4 w 248"/>
                <a:gd name="T45" fmla="*/ 2 h 252"/>
                <a:gd name="T46" fmla="*/ 4 w 248"/>
                <a:gd name="T47" fmla="*/ 1 h 252"/>
                <a:gd name="T48" fmla="*/ 3 w 248"/>
                <a:gd name="T49" fmla="*/ 0 h 25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48"/>
                <a:gd name="T76" fmla="*/ 0 h 252"/>
                <a:gd name="T77" fmla="*/ 248 w 248"/>
                <a:gd name="T78" fmla="*/ 252 h 25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48" h="252">
                  <a:moveTo>
                    <a:pt x="95" y="0"/>
                  </a:moveTo>
                  <a:lnTo>
                    <a:pt x="95" y="16"/>
                  </a:lnTo>
                  <a:lnTo>
                    <a:pt x="95" y="38"/>
                  </a:lnTo>
                  <a:lnTo>
                    <a:pt x="90" y="61"/>
                  </a:lnTo>
                  <a:lnTo>
                    <a:pt x="84" y="88"/>
                  </a:lnTo>
                  <a:lnTo>
                    <a:pt x="72" y="111"/>
                  </a:lnTo>
                  <a:lnTo>
                    <a:pt x="55" y="133"/>
                  </a:lnTo>
                  <a:lnTo>
                    <a:pt x="30" y="147"/>
                  </a:lnTo>
                  <a:lnTo>
                    <a:pt x="0" y="158"/>
                  </a:lnTo>
                  <a:lnTo>
                    <a:pt x="50" y="214"/>
                  </a:lnTo>
                  <a:lnTo>
                    <a:pt x="97" y="244"/>
                  </a:lnTo>
                  <a:lnTo>
                    <a:pt x="140" y="252"/>
                  </a:lnTo>
                  <a:lnTo>
                    <a:pt x="178" y="244"/>
                  </a:lnTo>
                  <a:lnTo>
                    <a:pt x="207" y="221"/>
                  </a:lnTo>
                  <a:lnTo>
                    <a:pt x="230" y="190"/>
                  </a:lnTo>
                  <a:lnTo>
                    <a:pt x="243" y="156"/>
                  </a:lnTo>
                  <a:lnTo>
                    <a:pt x="248" y="122"/>
                  </a:lnTo>
                  <a:lnTo>
                    <a:pt x="219" y="126"/>
                  </a:lnTo>
                  <a:lnTo>
                    <a:pt x="196" y="124"/>
                  </a:lnTo>
                  <a:lnTo>
                    <a:pt x="172" y="115"/>
                  </a:lnTo>
                  <a:lnTo>
                    <a:pt x="154" y="101"/>
                  </a:lnTo>
                  <a:lnTo>
                    <a:pt x="135" y="79"/>
                  </a:lnTo>
                  <a:lnTo>
                    <a:pt x="120" y="56"/>
                  </a:lnTo>
                  <a:lnTo>
                    <a:pt x="106" y="27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E0B8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2" name="Freeform 168"/>
            <p:cNvSpPr>
              <a:spLocks/>
            </p:cNvSpPr>
            <p:nvPr/>
          </p:nvSpPr>
          <p:spPr bwMode="auto">
            <a:xfrm>
              <a:off x="2065" y="2404"/>
              <a:ext cx="124" cy="139"/>
            </a:xfrm>
            <a:custGeom>
              <a:avLst/>
              <a:gdLst>
                <a:gd name="T0" fmla="*/ 3 w 249"/>
                <a:gd name="T1" fmla="*/ 0 h 277"/>
                <a:gd name="T2" fmla="*/ 3 w 249"/>
                <a:gd name="T3" fmla="*/ 1 h 277"/>
                <a:gd name="T4" fmla="*/ 3 w 249"/>
                <a:gd name="T5" fmla="*/ 2 h 277"/>
                <a:gd name="T6" fmla="*/ 2 w 249"/>
                <a:gd name="T7" fmla="*/ 2 h 277"/>
                <a:gd name="T8" fmla="*/ 2 w 249"/>
                <a:gd name="T9" fmla="*/ 3 h 277"/>
                <a:gd name="T10" fmla="*/ 2 w 249"/>
                <a:gd name="T11" fmla="*/ 4 h 277"/>
                <a:gd name="T12" fmla="*/ 1 w 249"/>
                <a:gd name="T13" fmla="*/ 5 h 277"/>
                <a:gd name="T14" fmla="*/ 1 w 249"/>
                <a:gd name="T15" fmla="*/ 5 h 277"/>
                <a:gd name="T16" fmla="*/ 0 w 249"/>
                <a:gd name="T17" fmla="*/ 5 h 277"/>
                <a:gd name="T18" fmla="*/ 1 w 249"/>
                <a:gd name="T19" fmla="*/ 8 h 277"/>
                <a:gd name="T20" fmla="*/ 2 w 249"/>
                <a:gd name="T21" fmla="*/ 9 h 277"/>
                <a:gd name="T22" fmla="*/ 3 w 249"/>
                <a:gd name="T23" fmla="*/ 9 h 277"/>
                <a:gd name="T24" fmla="*/ 4 w 249"/>
                <a:gd name="T25" fmla="*/ 9 h 277"/>
                <a:gd name="T26" fmla="*/ 6 w 249"/>
                <a:gd name="T27" fmla="*/ 8 h 277"/>
                <a:gd name="T28" fmla="*/ 6 w 249"/>
                <a:gd name="T29" fmla="*/ 7 h 277"/>
                <a:gd name="T30" fmla="*/ 7 w 249"/>
                <a:gd name="T31" fmla="*/ 6 h 277"/>
                <a:gd name="T32" fmla="*/ 7 w 249"/>
                <a:gd name="T33" fmla="*/ 5 h 277"/>
                <a:gd name="T34" fmla="*/ 6 w 249"/>
                <a:gd name="T35" fmla="*/ 5 h 277"/>
                <a:gd name="T36" fmla="*/ 6 w 249"/>
                <a:gd name="T37" fmla="*/ 5 h 277"/>
                <a:gd name="T38" fmla="*/ 5 w 249"/>
                <a:gd name="T39" fmla="*/ 5 h 277"/>
                <a:gd name="T40" fmla="*/ 4 w 249"/>
                <a:gd name="T41" fmla="*/ 4 h 277"/>
                <a:gd name="T42" fmla="*/ 4 w 249"/>
                <a:gd name="T43" fmla="*/ 3 h 277"/>
                <a:gd name="T44" fmla="*/ 3 w 249"/>
                <a:gd name="T45" fmla="*/ 2 h 277"/>
                <a:gd name="T46" fmla="*/ 3 w 249"/>
                <a:gd name="T47" fmla="*/ 1 h 277"/>
                <a:gd name="T48" fmla="*/ 3 w 249"/>
                <a:gd name="T49" fmla="*/ 0 h 27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49"/>
                <a:gd name="T76" fmla="*/ 0 h 277"/>
                <a:gd name="T77" fmla="*/ 249 w 249"/>
                <a:gd name="T78" fmla="*/ 277 h 27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49" h="277">
                  <a:moveTo>
                    <a:pt x="101" y="0"/>
                  </a:moveTo>
                  <a:lnTo>
                    <a:pt x="99" y="15"/>
                  </a:lnTo>
                  <a:lnTo>
                    <a:pt x="99" y="36"/>
                  </a:lnTo>
                  <a:lnTo>
                    <a:pt x="94" y="62"/>
                  </a:lnTo>
                  <a:lnTo>
                    <a:pt x="88" y="89"/>
                  </a:lnTo>
                  <a:lnTo>
                    <a:pt x="76" y="112"/>
                  </a:lnTo>
                  <a:lnTo>
                    <a:pt x="58" y="134"/>
                  </a:lnTo>
                  <a:lnTo>
                    <a:pt x="33" y="148"/>
                  </a:lnTo>
                  <a:lnTo>
                    <a:pt x="0" y="159"/>
                  </a:lnTo>
                  <a:lnTo>
                    <a:pt x="35" y="225"/>
                  </a:lnTo>
                  <a:lnTo>
                    <a:pt x="74" y="263"/>
                  </a:lnTo>
                  <a:lnTo>
                    <a:pt x="115" y="277"/>
                  </a:lnTo>
                  <a:lnTo>
                    <a:pt x="159" y="272"/>
                  </a:lnTo>
                  <a:lnTo>
                    <a:pt x="193" y="250"/>
                  </a:lnTo>
                  <a:lnTo>
                    <a:pt x="223" y="222"/>
                  </a:lnTo>
                  <a:lnTo>
                    <a:pt x="241" y="186"/>
                  </a:lnTo>
                  <a:lnTo>
                    <a:pt x="249" y="150"/>
                  </a:lnTo>
                  <a:lnTo>
                    <a:pt x="220" y="153"/>
                  </a:lnTo>
                  <a:lnTo>
                    <a:pt x="196" y="148"/>
                  </a:lnTo>
                  <a:lnTo>
                    <a:pt x="173" y="134"/>
                  </a:lnTo>
                  <a:lnTo>
                    <a:pt x="155" y="116"/>
                  </a:lnTo>
                  <a:lnTo>
                    <a:pt x="137" y="89"/>
                  </a:lnTo>
                  <a:lnTo>
                    <a:pt x="123" y="60"/>
                  </a:lnTo>
                  <a:lnTo>
                    <a:pt x="110" y="29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CF99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3" name="Freeform 169"/>
            <p:cNvSpPr>
              <a:spLocks/>
            </p:cNvSpPr>
            <p:nvPr/>
          </p:nvSpPr>
          <p:spPr bwMode="auto">
            <a:xfrm>
              <a:off x="2109" y="2312"/>
              <a:ext cx="138" cy="118"/>
            </a:xfrm>
            <a:custGeom>
              <a:avLst/>
              <a:gdLst>
                <a:gd name="T0" fmla="*/ 3 w 277"/>
                <a:gd name="T1" fmla="*/ 0 h 238"/>
                <a:gd name="T2" fmla="*/ 3 w 277"/>
                <a:gd name="T3" fmla="*/ 0 h 238"/>
                <a:gd name="T4" fmla="*/ 3 w 277"/>
                <a:gd name="T5" fmla="*/ 1 h 238"/>
                <a:gd name="T6" fmla="*/ 2 w 277"/>
                <a:gd name="T7" fmla="*/ 1 h 238"/>
                <a:gd name="T8" fmla="*/ 2 w 277"/>
                <a:gd name="T9" fmla="*/ 2 h 238"/>
                <a:gd name="T10" fmla="*/ 2 w 277"/>
                <a:gd name="T11" fmla="*/ 3 h 238"/>
                <a:gd name="T12" fmla="*/ 1 w 277"/>
                <a:gd name="T13" fmla="*/ 4 h 238"/>
                <a:gd name="T14" fmla="*/ 0 w 277"/>
                <a:gd name="T15" fmla="*/ 4 h 238"/>
                <a:gd name="T16" fmla="*/ 0 w 277"/>
                <a:gd name="T17" fmla="*/ 4 h 238"/>
                <a:gd name="T18" fmla="*/ 1 w 277"/>
                <a:gd name="T19" fmla="*/ 6 h 238"/>
                <a:gd name="T20" fmla="*/ 3 w 277"/>
                <a:gd name="T21" fmla="*/ 7 h 238"/>
                <a:gd name="T22" fmla="*/ 4 w 277"/>
                <a:gd name="T23" fmla="*/ 7 h 238"/>
                <a:gd name="T24" fmla="*/ 5 w 277"/>
                <a:gd name="T25" fmla="*/ 7 h 238"/>
                <a:gd name="T26" fmla="*/ 7 w 277"/>
                <a:gd name="T27" fmla="*/ 6 h 238"/>
                <a:gd name="T28" fmla="*/ 7 w 277"/>
                <a:gd name="T29" fmla="*/ 6 h 238"/>
                <a:gd name="T30" fmla="*/ 8 w 277"/>
                <a:gd name="T31" fmla="*/ 5 h 238"/>
                <a:gd name="T32" fmla="*/ 8 w 277"/>
                <a:gd name="T33" fmla="*/ 4 h 238"/>
                <a:gd name="T34" fmla="*/ 7 w 277"/>
                <a:gd name="T35" fmla="*/ 4 h 238"/>
                <a:gd name="T36" fmla="*/ 6 w 277"/>
                <a:gd name="T37" fmla="*/ 4 h 238"/>
                <a:gd name="T38" fmla="*/ 6 w 277"/>
                <a:gd name="T39" fmla="*/ 3 h 238"/>
                <a:gd name="T40" fmla="*/ 5 w 277"/>
                <a:gd name="T41" fmla="*/ 3 h 238"/>
                <a:gd name="T42" fmla="*/ 4 w 277"/>
                <a:gd name="T43" fmla="*/ 2 h 238"/>
                <a:gd name="T44" fmla="*/ 3 w 277"/>
                <a:gd name="T45" fmla="*/ 1 h 238"/>
                <a:gd name="T46" fmla="*/ 3 w 277"/>
                <a:gd name="T47" fmla="*/ 0 h 238"/>
                <a:gd name="T48" fmla="*/ 3 w 277"/>
                <a:gd name="T49" fmla="*/ 0 h 23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77"/>
                <a:gd name="T76" fmla="*/ 0 h 238"/>
                <a:gd name="T77" fmla="*/ 277 w 277"/>
                <a:gd name="T78" fmla="*/ 238 h 23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77" h="238">
                  <a:moveTo>
                    <a:pt x="99" y="0"/>
                  </a:moveTo>
                  <a:lnTo>
                    <a:pt x="98" y="16"/>
                  </a:lnTo>
                  <a:lnTo>
                    <a:pt x="98" y="38"/>
                  </a:lnTo>
                  <a:lnTo>
                    <a:pt x="92" y="61"/>
                  </a:lnTo>
                  <a:lnTo>
                    <a:pt x="87" y="88"/>
                  </a:lnTo>
                  <a:lnTo>
                    <a:pt x="74" y="112"/>
                  </a:lnTo>
                  <a:lnTo>
                    <a:pt x="56" y="133"/>
                  </a:lnTo>
                  <a:lnTo>
                    <a:pt x="31" y="148"/>
                  </a:lnTo>
                  <a:lnTo>
                    <a:pt x="0" y="158"/>
                  </a:lnTo>
                  <a:lnTo>
                    <a:pt x="51" y="202"/>
                  </a:lnTo>
                  <a:lnTo>
                    <a:pt x="101" y="229"/>
                  </a:lnTo>
                  <a:lnTo>
                    <a:pt x="148" y="238"/>
                  </a:lnTo>
                  <a:lnTo>
                    <a:pt x="191" y="236"/>
                  </a:lnTo>
                  <a:lnTo>
                    <a:pt x="225" y="221"/>
                  </a:lnTo>
                  <a:lnTo>
                    <a:pt x="254" y="200"/>
                  </a:lnTo>
                  <a:lnTo>
                    <a:pt x="270" y="169"/>
                  </a:lnTo>
                  <a:lnTo>
                    <a:pt x="277" y="139"/>
                  </a:lnTo>
                  <a:lnTo>
                    <a:pt x="249" y="142"/>
                  </a:lnTo>
                  <a:lnTo>
                    <a:pt x="220" y="139"/>
                  </a:lnTo>
                  <a:lnTo>
                    <a:pt x="193" y="126"/>
                  </a:lnTo>
                  <a:lnTo>
                    <a:pt x="170" y="108"/>
                  </a:lnTo>
                  <a:lnTo>
                    <a:pt x="146" y="83"/>
                  </a:lnTo>
                  <a:lnTo>
                    <a:pt x="126" y="56"/>
                  </a:lnTo>
                  <a:lnTo>
                    <a:pt x="110" y="27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E6C2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4" name="Freeform 170"/>
            <p:cNvSpPr>
              <a:spLocks/>
            </p:cNvSpPr>
            <p:nvPr/>
          </p:nvSpPr>
          <p:spPr bwMode="auto">
            <a:xfrm>
              <a:off x="2030" y="2230"/>
              <a:ext cx="128" cy="118"/>
            </a:xfrm>
            <a:custGeom>
              <a:avLst/>
              <a:gdLst>
                <a:gd name="T0" fmla="*/ 2 w 257"/>
                <a:gd name="T1" fmla="*/ 0 h 237"/>
                <a:gd name="T2" fmla="*/ 2 w 257"/>
                <a:gd name="T3" fmla="*/ 0 h 237"/>
                <a:gd name="T4" fmla="*/ 2 w 257"/>
                <a:gd name="T5" fmla="*/ 1 h 237"/>
                <a:gd name="T6" fmla="*/ 2 w 257"/>
                <a:gd name="T7" fmla="*/ 1 h 237"/>
                <a:gd name="T8" fmla="*/ 2 w 257"/>
                <a:gd name="T9" fmla="*/ 2 h 237"/>
                <a:gd name="T10" fmla="*/ 2 w 257"/>
                <a:gd name="T11" fmla="*/ 3 h 237"/>
                <a:gd name="T12" fmla="*/ 1 w 257"/>
                <a:gd name="T13" fmla="*/ 4 h 237"/>
                <a:gd name="T14" fmla="*/ 0 w 257"/>
                <a:gd name="T15" fmla="*/ 4 h 237"/>
                <a:gd name="T16" fmla="*/ 0 w 257"/>
                <a:gd name="T17" fmla="*/ 4 h 237"/>
                <a:gd name="T18" fmla="*/ 1 w 257"/>
                <a:gd name="T19" fmla="*/ 6 h 237"/>
                <a:gd name="T20" fmla="*/ 3 w 257"/>
                <a:gd name="T21" fmla="*/ 7 h 237"/>
                <a:gd name="T22" fmla="*/ 4 w 257"/>
                <a:gd name="T23" fmla="*/ 7 h 237"/>
                <a:gd name="T24" fmla="*/ 5 w 257"/>
                <a:gd name="T25" fmla="*/ 7 h 237"/>
                <a:gd name="T26" fmla="*/ 6 w 257"/>
                <a:gd name="T27" fmla="*/ 6 h 237"/>
                <a:gd name="T28" fmla="*/ 7 w 257"/>
                <a:gd name="T29" fmla="*/ 6 h 237"/>
                <a:gd name="T30" fmla="*/ 7 w 257"/>
                <a:gd name="T31" fmla="*/ 5 h 237"/>
                <a:gd name="T32" fmla="*/ 8 w 257"/>
                <a:gd name="T33" fmla="*/ 4 h 237"/>
                <a:gd name="T34" fmla="*/ 7 w 257"/>
                <a:gd name="T35" fmla="*/ 4 h 237"/>
                <a:gd name="T36" fmla="*/ 6 w 257"/>
                <a:gd name="T37" fmla="*/ 4 h 237"/>
                <a:gd name="T38" fmla="*/ 5 w 257"/>
                <a:gd name="T39" fmla="*/ 3 h 237"/>
                <a:gd name="T40" fmla="*/ 4 w 257"/>
                <a:gd name="T41" fmla="*/ 3 h 237"/>
                <a:gd name="T42" fmla="*/ 3 w 257"/>
                <a:gd name="T43" fmla="*/ 2 h 237"/>
                <a:gd name="T44" fmla="*/ 3 w 257"/>
                <a:gd name="T45" fmla="*/ 1 h 237"/>
                <a:gd name="T46" fmla="*/ 2 w 257"/>
                <a:gd name="T47" fmla="*/ 0 h 237"/>
                <a:gd name="T48" fmla="*/ 2 w 257"/>
                <a:gd name="T49" fmla="*/ 0 h 23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57"/>
                <a:gd name="T76" fmla="*/ 0 h 237"/>
                <a:gd name="T77" fmla="*/ 257 w 257"/>
                <a:gd name="T78" fmla="*/ 237 h 23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57" h="237">
                  <a:moveTo>
                    <a:pt x="78" y="0"/>
                  </a:moveTo>
                  <a:lnTo>
                    <a:pt x="78" y="16"/>
                  </a:lnTo>
                  <a:lnTo>
                    <a:pt x="79" y="37"/>
                  </a:lnTo>
                  <a:lnTo>
                    <a:pt x="78" y="61"/>
                  </a:lnTo>
                  <a:lnTo>
                    <a:pt x="76" y="88"/>
                  </a:lnTo>
                  <a:lnTo>
                    <a:pt x="67" y="111"/>
                  </a:lnTo>
                  <a:lnTo>
                    <a:pt x="54" y="133"/>
                  </a:lnTo>
                  <a:lnTo>
                    <a:pt x="31" y="147"/>
                  </a:lnTo>
                  <a:lnTo>
                    <a:pt x="0" y="158"/>
                  </a:lnTo>
                  <a:lnTo>
                    <a:pt x="49" y="201"/>
                  </a:lnTo>
                  <a:lnTo>
                    <a:pt x="97" y="228"/>
                  </a:lnTo>
                  <a:lnTo>
                    <a:pt x="140" y="237"/>
                  </a:lnTo>
                  <a:lnTo>
                    <a:pt x="182" y="235"/>
                  </a:lnTo>
                  <a:lnTo>
                    <a:pt x="212" y="221"/>
                  </a:lnTo>
                  <a:lnTo>
                    <a:pt x="238" y="199"/>
                  </a:lnTo>
                  <a:lnTo>
                    <a:pt x="252" y="169"/>
                  </a:lnTo>
                  <a:lnTo>
                    <a:pt x="257" y="138"/>
                  </a:lnTo>
                  <a:lnTo>
                    <a:pt x="227" y="142"/>
                  </a:lnTo>
                  <a:lnTo>
                    <a:pt x="198" y="138"/>
                  </a:lnTo>
                  <a:lnTo>
                    <a:pt x="171" y="126"/>
                  </a:lnTo>
                  <a:lnTo>
                    <a:pt x="146" y="108"/>
                  </a:lnTo>
                  <a:lnTo>
                    <a:pt x="123" y="82"/>
                  </a:lnTo>
                  <a:lnTo>
                    <a:pt x="105" y="55"/>
                  </a:lnTo>
                  <a:lnTo>
                    <a:pt x="88" y="27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CF99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5" name="Freeform 171"/>
            <p:cNvSpPr>
              <a:spLocks/>
            </p:cNvSpPr>
            <p:nvPr/>
          </p:nvSpPr>
          <p:spPr bwMode="auto">
            <a:xfrm>
              <a:off x="2080" y="2148"/>
              <a:ext cx="140" cy="120"/>
            </a:xfrm>
            <a:custGeom>
              <a:avLst/>
              <a:gdLst>
                <a:gd name="T0" fmla="*/ 2 w 280"/>
                <a:gd name="T1" fmla="*/ 0 h 239"/>
                <a:gd name="T2" fmla="*/ 2 w 280"/>
                <a:gd name="T3" fmla="*/ 1 h 239"/>
                <a:gd name="T4" fmla="*/ 2 w 280"/>
                <a:gd name="T5" fmla="*/ 2 h 239"/>
                <a:gd name="T6" fmla="*/ 2 w 280"/>
                <a:gd name="T7" fmla="*/ 2 h 239"/>
                <a:gd name="T8" fmla="*/ 2 w 280"/>
                <a:gd name="T9" fmla="*/ 3 h 239"/>
                <a:gd name="T10" fmla="*/ 2 w 280"/>
                <a:gd name="T11" fmla="*/ 4 h 239"/>
                <a:gd name="T12" fmla="*/ 1 w 280"/>
                <a:gd name="T13" fmla="*/ 5 h 239"/>
                <a:gd name="T14" fmla="*/ 1 w 280"/>
                <a:gd name="T15" fmla="*/ 5 h 239"/>
                <a:gd name="T16" fmla="*/ 0 w 280"/>
                <a:gd name="T17" fmla="*/ 5 h 239"/>
                <a:gd name="T18" fmla="*/ 1 w 280"/>
                <a:gd name="T19" fmla="*/ 7 h 239"/>
                <a:gd name="T20" fmla="*/ 3 w 280"/>
                <a:gd name="T21" fmla="*/ 8 h 239"/>
                <a:gd name="T22" fmla="*/ 4 w 280"/>
                <a:gd name="T23" fmla="*/ 8 h 239"/>
                <a:gd name="T24" fmla="*/ 5 w 280"/>
                <a:gd name="T25" fmla="*/ 8 h 239"/>
                <a:gd name="T26" fmla="*/ 7 w 280"/>
                <a:gd name="T27" fmla="*/ 7 h 239"/>
                <a:gd name="T28" fmla="*/ 7 w 280"/>
                <a:gd name="T29" fmla="*/ 7 h 239"/>
                <a:gd name="T30" fmla="*/ 9 w 280"/>
                <a:gd name="T31" fmla="*/ 6 h 239"/>
                <a:gd name="T32" fmla="*/ 9 w 280"/>
                <a:gd name="T33" fmla="*/ 5 h 239"/>
                <a:gd name="T34" fmla="*/ 7 w 280"/>
                <a:gd name="T35" fmla="*/ 5 h 239"/>
                <a:gd name="T36" fmla="*/ 6 w 280"/>
                <a:gd name="T37" fmla="*/ 5 h 239"/>
                <a:gd name="T38" fmla="*/ 6 w 280"/>
                <a:gd name="T39" fmla="*/ 4 h 239"/>
                <a:gd name="T40" fmla="*/ 5 w 280"/>
                <a:gd name="T41" fmla="*/ 4 h 239"/>
                <a:gd name="T42" fmla="*/ 4 w 280"/>
                <a:gd name="T43" fmla="*/ 3 h 239"/>
                <a:gd name="T44" fmla="*/ 3 w 280"/>
                <a:gd name="T45" fmla="*/ 2 h 239"/>
                <a:gd name="T46" fmla="*/ 3 w 280"/>
                <a:gd name="T47" fmla="*/ 1 h 239"/>
                <a:gd name="T48" fmla="*/ 2 w 280"/>
                <a:gd name="T49" fmla="*/ 0 h 23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80"/>
                <a:gd name="T76" fmla="*/ 0 h 239"/>
                <a:gd name="T77" fmla="*/ 280 w 280"/>
                <a:gd name="T78" fmla="*/ 239 h 23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80" h="239">
                  <a:moveTo>
                    <a:pt x="95" y="0"/>
                  </a:moveTo>
                  <a:lnTo>
                    <a:pt x="95" y="16"/>
                  </a:lnTo>
                  <a:lnTo>
                    <a:pt x="95" y="38"/>
                  </a:lnTo>
                  <a:lnTo>
                    <a:pt x="92" y="61"/>
                  </a:lnTo>
                  <a:lnTo>
                    <a:pt x="86" y="88"/>
                  </a:lnTo>
                  <a:lnTo>
                    <a:pt x="74" y="112"/>
                  </a:lnTo>
                  <a:lnTo>
                    <a:pt x="56" y="133"/>
                  </a:lnTo>
                  <a:lnTo>
                    <a:pt x="30" y="147"/>
                  </a:lnTo>
                  <a:lnTo>
                    <a:pt x="0" y="158"/>
                  </a:lnTo>
                  <a:lnTo>
                    <a:pt x="50" y="201"/>
                  </a:lnTo>
                  <a:lnTo>
                    <a:pt x="101" y="230"/>
                  </a:lnTo>
                  <a:lnTo>
                    <a:pt x="147" y="239"/>
                  </a:lnTo>
                  <a:lnTo>
                    <a:pt x="191" y="237"/>
                  </a:lnTo>
                  <a:lnTo>
                    <a:pt x="227" y="221"/>
                  </a:lnTo>
                  <a:lnTo>
                    <a:pt x="255" y="200"/>
                  </a:lnTo>
                  <a:lnTo>
                    <a:pt x="273" y="169"/>
                  </a:lnTo>
                  <a:lnTo>
                    <a:pt x="280" y="139"/>
                  </a:lnTo>
                  <a:lnTo>
                    <a:pt x="250" y="142"/>
                  </a:lnTo>
                  <a:lnTo>
                    <a:pt x="221" y="139"/>
                  </a:lnTo>
                  <a:lnTo>
                    <a:pt x="194" y="126"/>
                  </a:lnTo>
                  <a:lnTo>
                    <a:pt x="169" y="108"/>
                  </a:lnTo>
                  <a:lnTo>
                    <a:pt x="144" y="83"/>
                  </a:lnTo>
                  <a:lnTo>
                    <a:pt x="124" y="56"/>
                  </a:lnTo>
                  <a:lnTo>
                    <a:pt x="106" y="27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DBAD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</p:grpSp>
      <p:pic>
        <p:nvPicPr>
          <p:cNvPr id="106" name="Picture 8" descr="Рисунок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4714876" y="4286256"/>
            <a:ext cx="1643074" cy="214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" name="Picture 19" descr="кролик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16" y="4500570"/>
            <a:ext cx="1343723" cy="2055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0" y="128586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6000" i="0" dirty="0">
              <a:solidFill>
                <a:schemeClr val="bg2"/>
              </a:solidFill>
            </a:endParaRPr>
          </a:p>
        </p:txBody>
      </p:sp>
      <p:sp>
        <p:nvSpPr>
          <p:cNvPr id="136195" name="AutoShape 3">
            <a:hlinkClick r:id="rId3" action="ppaction://hlinksldjump" highlightClick="1">
              <a:snd r:embed="rId4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6" name="AutoShape 4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7" name="AutoShape 5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8" name="AutoShape 6">
            <a:hlinkClick r:id="" action="ppaction://hlinkshowjump?jump=nextslide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9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0" name="AutoShape 8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1" name="AutoShape 9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2" name="AutoShape 10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3" name="AutoShape 11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4" name="AutoShape 12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0074" y="0"/>
            <a:ext cx="723926" cy="93027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3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43174" y="714356"/>
            <a:ext cx="3996395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</a:t>
            </a:r>
            <a:r>
              <a:rPr lang="en-US" sz="14000" i="0" dirty="0" smtClean="0">
                <a:solidFill>
                  <a:srgbClr val="FF0000"/>
                </a:solidFill>
              </a:rPr>
              <a:t>·</a:t>
            </a:r>
            <a:r>
              <a:rPr lang="ru-RU" sz="1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4</a:t>
            </a:r>
            <a:endParaRPr lang="ru-RU" sz="1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7" name="Picture 8" descr="Рисунок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5857884" y="1612846"/>
            <a:ext cx="2428892" cy="3173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7" descr="крош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lum contrast="6000"/>
          </a:blip>
          <a:srcRect/>
          <a:stretch>
            <a:fillRect/>
          </a:stretch>
        </p:blipFill>
        <p:spPr bwMode="auto">
          <a:xfrm>
            <a:off x="1000100" y="2428868"/>
            <a:ext cx="2737829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4" descr="post-207850-1266987079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212642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D:\Каталог картинок\Насекомые\незнайка 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00108"/>
            <a:ext cx="2643206" cy="3745356"/>
          </a:xfrm>
          <a:prstGeom prst="rect">
            <a:avLst/>
          </a:prstGeom>
          <a:noFill/>
        </p:spPr>
      </p:pic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570073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6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514600" y="914400"/>
            <a:ext cx="570073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7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6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001024" y="857232"/>
            <a:ext cx="714380" cy="857256"/>
          </a:xfrm>
          <a:prstGeom prst="rect">
            <a:avLst/>
          </a:prstGeom>
          <a:solidFill>
            <a:srgbClr val="FFC000"/>
          </a:solidFill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3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grpSp>
        <p:nvGrpSpPr>
          <p:cNvPr id="2" name="Group 83"/>
          <p:cNvGrpSpPr>
            <a:grpSpLocks/>
          </p:cNvGrpSpPr>
          <p:nvPr/>
        </p:nvGrpSpPr>
        <p:grpSpPr bwMode="auto">
          <a:xfrm rot="-675591">
            <a:off x="3784033" y="4038465"/>
            <a:ext cx="1275034" cy="1567128"/>
            <a:chOff x="1491" y="1248"/>
            <a:chExt cx="2053" cy="2150"/>
          </a:xfrm>
        </p:grpSpPr>
        <p:sp>
          <p:nvSpPr>
            <p:cNvPr id="18" name="Freeform 84"/>
            <p:cNvSpPr>
              <a:spLocks/>
            </p:cNvSpPr>
            <p:nvPr/>
          </p:nvSpPr>
          <p:spPr bwMode="auto">
            <a:xfrm>
              <a:off x="1824" y="3017"/>
              <a:ext cx="1248" cy="381"/>
            </a:xfrm>
            <a:custGeom>
              <a:avLst/>
              <a:gdLst>
                <a:gd name="T0" fmla="*/ 41 w 2497"/>
                <a:gd name="T1" fmla="*/ 0 h 760"/>
                <a:gd name="T2" fmla="*/ 39 w 2497"/>
                <a:gd name="T3" fmla="*/ 1 h 760"/>
                <a:gd name="T4" fmla="*/ 36 w 2497"/>
                <a:gd name="T5" fmla="*/ 1 h 760"/>
                <a:gd name="T6" fmla="*/ 33 w 2497"/>
                <a:gd name="T7" fmla="*/ 2 h 760"/>
                <a:gd name="T8" fmla="*/ 31 w 2497"/>
                <a:gd name="T9" fmla="*/ 4 h 760"/>
                <a:gd name="T10" fmla="*/ 28 w 2497"/>
                <a:gd name="T11" fmla="*/ 5 h 760"/>
                <a:gd name="T12" fmla="*/ 26 w 2497"/>
                <a:gd name="T13" fmla="*/ 7 h 760"/>
                <a:gd name="T14" fmla="*/ 23 w 2497"/>
                <a:gd name="T15" fmla="*/ 9 h 760"/>
                <a:gd name="T16" fmla="*/ 21 w 2497"/>
                <a:gd name="T17" fmla="*/ 12 h 760"/>
                <a:gd name="T18" fmla="*/ 19 w 2497"/>
                <a:gd name="T19" fmla="*/ 13 h 760"/>
                <a:gd name="T20" fmla="*/ 17 w 2497"/>
                <a:gd name="T21" fmla="*/ 14 h 760"/>
                <a:gd name="T22" fmla="*/ 15 w 2497"/>
                <a:gd name="T23" fmla="*/ 14 h 760"/>
                <a:gd name="T24" fmla="*/ 12 w 2497"/>
                <a:gd name="T25" fmla="*/ 14 h 760"/>
                <a:gd name="T26" fmla="*/ 9 w 2497"/>
                <a:gd name="T27" fmla="*/ 14 h 760"/>
                <a:gd name="T28" fmla="*/ 6 w 2497"/>
                <a:gd name="T29" fmla="*/ 14 h 760"/>
                <a:gd name="T30" fmla="*/ 2 w 2497"/>
                <a:gd name="T31" fmla="*/ 13 h 760"/>
                <a:gd name="T32" fmla="*/ 0 w 2497"/>
                <a:gd name="T33" fmla="*/ 11 h 760"/>
                <a:gd name="T34" fmla="*/ 4 w 2497"/>
                <a:gd name="T35" fmla="*/ 17 h 760"/>
                <a:gd name="T36" fmla="*/ 9 w 2497"/>
                <a:gd name="T37" fmla="*/ 20 h 760"/>
                <a:gd name="T38" fmla="*/ 14 w 2497"/>
                <a:gd name="T39" fmla="*/ 23 h 760"/>
                <a:gd name="T40" fmla="*/ 19 w 2497"/>
                <a:gd name="T41" fmla="*/ 24 h 760"/>
                <a:gd name="T42" fmla="*/ 24 w 2497"/>
                <a:gd name="T43" fmla="*/ 24 h 760"/>
                <a:gd name="T44" fmla="*/ 30 w 2497"/>
                <a:gd name="T45" fmla="*/ 23 h 760"/>
                <a:gd name="T46" fmla="*/ 35 w 2497"/>
                <a:gd name="T47" fmla="*/ 20 h 760"/>
                <a:gd name="T48" fmla="*/ 42 w 2497"/>
                <a:gd name="T49" fmla="*/ 17 h 760"/>
                <a:gd name="T50" fmla="*/ 46 w 2497"/>
                <a:gd name="T51" fmla="*/ 20 h 760"/>
                <a:gd name="T52" fmla="*/ 51 w 2497"/>
                <a:gd name="T53" fmla="*/ 22 h 760"/>
                <a:gd name="T54" fmla="*/ 56 w 2497"/>
                <a:gd name="T55" fmla="*/ 23 h 760"/>
                <a:gd name="T56" fmla="*/ 61 w 2497"/>
                <a:gd name="T57" fmla="*/ 23 h 760"/>
                <a:gd name="T58" fmla="*/ 65 w 2497"/>
                <a:gd name="T59" fmla="*/ 22 h 760"/>
                <a:gd name="T60" fmla="*/ 70 w 2497"/>
                <a:gd name="T61" fmla="*/ 20 h 760"/>
                <a:gd name="T62" fmla="*/ 74 w 2497"/>
                <a:gd name="T63" fmla="*/ 17 h 760"/>
                <a:gd name="T64" fmla="*/ 78 w 2497"/>
                <a:gd name="T65" fmla="*/ 12 h 760"/>
                <a:gd name="T66" fmla="*/ 72 w 2497"/>
                <a:gd name="T67" fmla="*/ 12 h 760"/>
                <a:gd name="T68" fmla="*/ 67 w 2497"/>
                <a:gd name="T69" fmla="*/ 11 h 760"/>
                <a:gd name="T70" fmla="*/ 62 w 2497"/>
                <a:gd name="T71" fmla="*/ 10 h 760"/>
                <a:gd name="T72" fmla="*/ 58 w 2497"/>
                <a:gd name="T73" fmla="*/ 9 h 760"/>
                <a:gd name="T74" fmla="*/ 55 w 2497"/>
                <a:gd name="T75" fmla="*/ 7 h 760"/>
                <a:gd name="T76" fmla="*/ 51 w 2497"/>
                <a:gd name="T77" fmla="*/ 5 h 760"/>
                <a:gd name="T78" fmla="*/ 46 w 2497"/>
                <a:gd name="T79" fmla="*/ 3 h 760"/>
                <a:gd name="T80" fmla="*/ 41 w 2497"/>
                <a:gd name="T81" fmla="*/ 0 h 76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497"/>
                <a:gd name="T124" fmla="*/ 0 h 760"/>
                <a:gd name="T125" fmla="*/ 2497 w 2497"/>
                <a:gd name="T126" fmla="*/ 760 h 76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497" h="760">
                  <a:moveTo>
                    <a:pt x="1338" y="0"/>
                  </a:moveTo>
                  <a:lnTo>
                    <a:pt x="1252" y="7"/>
                  </a:lnTo>
                  <a:lnTo>
                    <a:pt x="1166" y="28"/>
                  </a:lnTo>
                  <a:lnTo>
                    <a:pt x="1081" y="61"/>
                  </a:lnTo>
                  <a:lnTo>
                    <a:pt x="1000" y="104"/>
                  </a:lnTo>
                  <a:lnTo>
                    <a:pt x="918" y="156"/>
                  </a:lnTo>
                  <a:lnTo>
                    <a:pt x="838" y="217"/>
                  </a:lnTo>
                  <a:lnTo>
                    <a:pt x="759" y="287"/>
                  </a:lnTo>
                  <a:lnTo>
                    <a:pt x="684" y="365"/>
                  </a:lnTo>
                  <a:lnTo>
                    <a:pt x="632" y="393"/>
                  </a:lnTo>
                  <a:lnTo>
                    <a:pt x="563" y="419"/>
                  </a:lnTo>
                  <a:lnTo>
                    <a:pt x="482" y="435"/>
                  </a:lnTo>
                  <a:lnTo>
                    <a:pt x="392" y="444"/>
                  </a:lnTo>
                  <a:lnTo>
                    <a:pt x="294" y="440"/>
                  </a:lnTo>
                  <a:lnTo>
                    <a:pt x="195" y="424"/>
                  </a:lnTo>
                  <a:lnTo>
                    <a:pt x="94" y="395"/>
                  </a:lnTo>
                  <a:lnTo>
                    <a:pt x="0" y="350"/>
                  </a:lnTo>
                  <a:lnTo>
                    <a:pt x="157" y="512"/>
                  </a:lnTo>
                  <a:lnTo>
                    <a:pt x="310" y="636"/>
                  </a:lnTo>
                  <a:lnTo>
                    <a:pt x="463" y="717"/>
                  </a:lnTo>
                  <a:lnTo>
                    <a:pt x="621" y="760"/>
                  </a:lnTo>
                  <a:lnTo>
                    <a:pt x="784" y="758"/>
                  </a:lnTo>
                  <a:lnTo>
                    <a:pt x="961" y="719"/>
                  </a:lnTo>
                  <a:lnTo>
                    <a:pt x="1151" y="636"/>
                  </a:lnTo>
                  <a:lnTo>
                    <a:pt x="1365" y="512"/>
                  </a:lnTo>
                  <a:lnTo>
                    <a:pt x="1497" y="611"/>
                  </a:lnTo>
                  <a:lnTo>
                    <a:pt x="1642" y="677"/>
                  </a:lnTo>
                  <a:lnTo>
                    <a:pt x="1795" y="712"/>
                  </a:lnTo>
                  <a:lnTo>
                    <a:pt x="1952" y="715"/>
                  </a:lnTo>
                  <a:lnTo>
                    <a:pt x="2103" y="681"/>
                  </a:lnTo>
                  <a:lnTo>
                    <a:pt x="2248" y="616"/>
                  </a:lnTo>
                  <a:lnTo>
                    <a:pt x="2380" y="516"/>
                  </a:lnTo>
                  <a:lnTo>
                    <a:pt x="2497" y="383"/>
                  </a:lnTo>
                  <a:lnTo>
                    <a:pt x="2306" y="374"/>
                  </a:lnTo>
                  <a:lnTo>
                    <a:pt x="2148" y="350"/>
                  </a:lnTo>
                  <a:lnTo>
                    <a:pt x="2009" y="312"/>
                  </a:lnTo>
                  <a:lnTo>
                    <a:pt x="1885" y="266"/>
                  </a:lnTo>
                  <a:lnTo>
                    <a:pt x="1763" y="206"/>
                  </a:lnTo>
                  <a:lnTo>
                    <a:pt x="1637" y="143"/>
                  </a:lnTo>
                  <a:lnTo>
                    <a:pt x="1498" y="73"/>
                  </a:lnTo>
                  <a:lnTo>
                    <a:pt x="1338" y="0"/>
                  </a:lnTo>
                  <a:close/>
                </a:path>
              </a:pathLst>
            </a:custGeom>
            <a:solidFill>
              <a:srgbClr val="9433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9" name="Freeform 85"/>
            <p:cNvSpPr>
              <a:spLocks/>
            </p:cNvSpPr>
            <p:nvPr/>
          </p:nvSpPr>
          <p:spPr bwMode="auto">
            <a:xfrm>
              <a:off x="2626" y="3136"/>
              <a:ext cx="415" cy="95"/>
            </a:xfrm>
            <a:custGeom>
              <a:avLst/>
              <a:gdLst>
                <a:gd name="T0" fmla="*/ 0 w 830"/>
                <a:gd name="T1" fmla="*/ 0 h 191"/>
                <a:gd name="T2" fmla="*/ 3 w 830"/>
                <a:gd name="T3" fmla="*/ 1 h 191"/>
                <a:gd name="T4" fmla="*/ 6 w 830"/>
                <a:gd name="T5" fmla="*/ 2 h 191"/>
                <a:gd name="T6" fmla="*/ 7 w 830"/>
                <a:gd name="T7" fmla="*/ 3 h 191"/>
                <a:gd name="T8" fmla="*/ 11 w 830"/>
                <a:gd name="T9" fmla="*/ 4 h 191"/>
                <a:gd name="T10" fmla="*/ 13 w 830"/>
                <a:gd name="T11" fmla="*/ 5 h 191"/>
                <a:gd name="T12" fmla="*/ 17 w 830"/>
                <a:gd name="T13" fmla="*/ 5 h 191"/>
                <a:gd name="T14" fmla="*/ 21 w 830"/>
                <a:gd name="T15" fmla="*/ 5 h 191"/>
                <a:gd name="T16" fmla="*/ 26 w 830"/>
                <a:gd name="T17" fmla="*/ 5 h 19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30"/>
                <a:gd name="T28" fmla="*/ 0 h 191"/>
                <a:gd name="T29" fmla="*/ 830 w 830"/>
                <a:gd name="T30" fmla="*/ 191 h 19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30" h="191">
                  <a:moveTo>
                    <a:pt x="0" y="0"/>
                  </a:moveTo>
                  <a:lnTo>
                    <a:pt x="91" y="48"/>
                  </a:lnTo>
                  <a:lnTo>
                    <a:pt x="172" y="92"/>
                  </a:lnTo>
                  <a:lnTo>
                    <a:pt x="248" y="126"/>
                  </a:lnTo>
                  <a:lnTo>
                    <a:pt x="329" y="155"/>
                  </a:lnTo>
                  <a:lnTo>
                    <a:pt x="419" y="174"/>
                  </a:lnTo>
                  <a:lnTo>
                    <a:pt x="526" y="187"/>
                  </a:lnTo>
                  <a:lnTo>
                    <a:pt x="661" y="191"/>
                  </a:lnTo>
                  <a:lnTo>
                    <a:pt x="830" y="187"/>
                  </a:lnTo>
                </a:path>
              </a:pathLst>
            </a:custGeom>
            <a:noFill/>
            <a:ln w="15875">
              <a:solidFill>
                <a:srgbClr val="F2C2A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" name="Freeform 86"/>
            <p:cNvSpPr>
              <a:spLocks/>
            </p:cNvSpPr>
            <p:nvPr/>
          </p:nvSpPr>
          <p:spPr bwMode="auto">
            <a:xfrm>
              <a:off x="2122" y="3099"/>
              <a:ext cx="289" cy="133"/>
            </a:xfrm>
            <a:custGeom>
              <a:avLst/>
              <a:gdLst>
                <a:gd name="T0" fmla="*/ 0 w 578"/>
                <a:gd name="T1" fmla="*/ 8 h 266"/>
                <a:gd name="T2" fmla="*/ 2 w 578"/>
                <a:gd name="T3" fmla="*/ 8 h 266"/>
                <a:gd name="T4" fmla="*/ 5 w 578"/>
                <a:gd name="T5" fmla="*/ 7 h 266"/>
                <a:gd name="T6" fmla="*/ 7 w 578"/>
                <a:gd name="T7" fmla="*/ 6 h 266"/>
                <a:gd name="T8" fmla="*/ 9 w 578"/>
                <a:gd name="T9" fmla="*/ 5 h 266"/>
                <a:gd name="T10" fmla="*/ 10 w 578"/>
                <a:gd name="T11" fmla="*/ 4 h 266"/>
                <a:gd name="T12" fmla="*/ 12 w 578"/>
                <a:gd name="T13" fmla="*/ 2 h 266"/>
                <a:gd name="T14" fmla="*/ 14 w 578"/>
                <a:gd name="T15" fmla="*/ 1 h 266"/>
                <a:gd name="T16" fmla="*/ 18 w 578"/>
                <a:gd name="T17" fmla="*/ 0 h 26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78"/>
                <a:gd name="T28" fmla="*/ 0 h 266"/>
                <a:gd name="T29" fmla="*/ 578 w 578"/>
                <a:gd name="T30" fmla="*/ 266 h 26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78" h="266">
                  <a:moveTo>
                    <a:pt x="0" y="266"/>
                  </a:moveTo>
                  <a:lnTo>
                    <a:pt x="94" y="263"/>
                  </a:lnTo>
                  <a:lnTo>
                    <a:pt x="169" y="245"/>
                  </a:lnTo>
                  <a:lnTo>
                    <a:pt x="231" y="214"/>
                  </a:lnTo>
                  <a:lnTo>
                    <a:pt x="286" y="175"/>
                  </a:lnTo>
                  <a:lnTo>
                    <a:pt x="339" y="128"/>
                  </a:lnTo>
                  <a:lnTo>
                    <a:pt x="401" y="81"/>
                  </a:lnTo>
                  <a:lnTo>
                    <a:pt x="477" y="36"/>
                  </a:lnTo>
                  <a:lnTo>
                    <a:pt x="578" y="0"/>
                  </a:lnTo>
                </a:path>
              </a:pathLst>
            </a:custGeom>
            <a:noFill/>
            <a:ln w="15875">
              <a:solidFill>
                <a:srgbClr val="F2C2A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1" name="Freeform 87"/>
            <p:cNvSpPr>
              <a:spLocks/>
            </p:cNvSpPr>
            <p:nvPr/>
          </p:nvSpPr>
          <p:spPr bwMode="auto">
            <a:xfrm>
              <a:off x="2046" y="3155"/>
              <a:ext cx="376" cy="144"/>
            </a:xfrm>
            <a:custGeom>
              <a:avLst/>
              <a:gdLst>
                <a:gd name="T0" fmla="*/ 0 w 751"/>
                <a:gd name="T1" fmla="*/ 6 h 287"/>
                <a:gd name="T2" fmla="*/ 3 w 751"/>
                <a:gd name="T3" fmla="*/ 9 h 287"/>
                <a:gd name="T4" fmla="*/ 6 w 751"/>
                <a:gd name="T5" fmla="*/ 9 h 287"/>
                <a:gd name="T6" fmla="*/ 10 w 751"/>
                <a:gd name="T7" fmla="*/ 9 h 287"/>
                <a:gd name="T8" fmla="*/ 13 w 751"/>
                <a:gd name="T9" fmla="*/ 8 h 287"/>
                <a:gd name="T10" fmla="*/ 16 w 751"/>
                <a:gd name="T11" fmla="*/ 7 h 287"/>
                <a:gd name="T12" fmla="*/ 19 w 751"/>
                <a:gd name="T13" fmla="*/ 5 h 287"/>
                <a:gd name="T14" fmla="*/ 22 w 751"/>
                <a:gd name="T15" fmla="*/ 3 h 287"/>
                <a:gd name="T16" fmla="*/ 24 w 751"/>
                <a:gd name="T17" fmla="*/ 0 h 28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51"/>
                <a:gd name="T28" fmla="*/ 0 h 287"/>
                <a:gd name="T29" fmla="*/ 751 w 751"/>
                <a:gd name="T30" fmla="*/ 287 h 28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51" h="287">
                  <a:moveTo>
                    <a:pt x="0" y="187"/>
                  </a:moveTo>
                  <a:lnTo>
                    <a:pt x="88" y="257"/>
                  </a:lnTo>
                  <a:lnTo>
                    <a:pt x="187" y="287"/>
                  </a:lnTo>
                  <a:lnTo>
                    <a:pt x="289" y="284"/>
                  </a:lnTo>
                  <a:lnTo>
                    <a:pt x="393" y="255"/>
                  </a:lnTo>
                  <a:lnTo>
                    <a:pt x="494" y="205"/>
                  </a:lnTo>
                  <a:lnTo>
                    <a:pt x="591" y="140"/>
                  </a:lnTo>
                  <a:lnTo>
                    <a:pt x="676" y="70"/>
                  </a:lnTo>
                  <a:lnTo>
                    <a:pt x="751" y="0"/>
                  </a:lnTo>
                </a:path>
              </a:pathLst>
            </a:custGeom>
            <a:noFill/>
            <a:ln w="15875">
              <a:solidFill>
                <a:srgbClr val="F2C2A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2" name="Freeform 88"/>
            <p:cNvSpPr>
              <a:spLocks/>
            </p:cNvSpPr>
            <p:nvPr/>
          </p:nvSpPr>
          <p:spPr bwMode="auto">
            <a:xfrm>
              <a:off x="1990" y="3180"/>
              <a:ext cx="467" cy="168"/>
            </a:xfrm>
            <a:custGeom>
              <a:avLst/>
              <a:gdLst>
                <a:gd name="T0" fmla="*/ 0 w 933"/>
                <a:gd name="T1" fmla="*/ 6 h 336"/>
                <a:gd name="T2" fmla="*/ 3 w 933"/>
                <a:gd name="T3" fmla="*/ 9 h 336"/>
                <a:gd name="T4" fmla="*/ 7 w 933"/>
                <a:gd name="T5" fmla="*/ 10 h 336"/>
                <a:gd name="T6" fmla="*/ 10 w 933"/>
                <a:gd name="T7" fmla="*/ 11 h 336"/>
                <a:gd name="T8" fmla="*/ 14 w 933"/>
                <a:gd name="T9" fmla="*/ 11 h 336"/>
                <a:gd name="T10" fmla="*/ 19 w 933"/>
                <a:gd name="T11" fmla="*/ 10 h 336"/>
                <a:gd name="T12" fmla="*/ 23 w 933"/>
                <a:gd name="T13" fmla="*/ 7 h 336"/>
                <a:gd name="T14" fmla="*/ 26 w 933"/>
                <a:gd name="T15" fmla="*/ 5 h 336"/>
                <a:gd name="T16" fmla="*/ 30 w 933"/>
                <a:gd name="T17" fmla="*/ 0 h 3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33"/>
                <a:gd name="T28" fmla="*/ 0 h 336"/>
                <a:gd name="T29" fmla="*/ 933 w 933"/>
                <a:gd name="T30" fmla="*/ 336 h 3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33" h="336">
                  <a:moveTo>
                    <a:pt x="0" y="207"/>
                  </a:moveTo>
                  <a:lnTo>
                    <a:pt x="86" y="272"/>
                  </a:lnTo>
                  <a:lnTo>
                    <a:pt x="194" y="316"/>
                  </a:lnTo>
                  <a:lnTo>
                    <a:pt x="317" y="336"/>
                  </a:lnTo>
                  <a:lnTo>
                    <a:pt x="448" y="333"/>
                  </a:lnTo>
                  <a:lnTo>
                    <a:pt x="579" y="298"/>
                  </a:lnTo>
                  <a:lnTo>
                    <a:pt x="710" y="234"/>
                  </a:lnTo>
                  <a:lnTo>
                    <a:pt x="829" y="133"/>
                  </a:lnTo>
                  <a:lnTo>
                    <a:pt x="933" y="0"/>
                  </a:lnTo>
                </a:path>
              </a:pathLst>
            </a:custGeom>
            <a:noFill/>
            <a:ln w="15875">
              <a:solidFill>
                <a:srgbClr val="F2C2A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3" name="Freeform 89"/>
            <p:cNvSpPr>
              <a:spLocks/>
            </p:cNvSpPr>
            <p:nvPr/>
          </p:nvSpPr>
          <p:spPr bwMode="auto">
            <a:xfrm>
              <a:off x="2571" y="3167"/>
              <a:ext cx="409" cy="118"/>
            </a:xfrm>
            <a:custGeom>
              <a:avLst/>
              <a:gdLst>
                <a:gd name="T0" fmla="*/ 0 w 818"/>
                <a:gd name="T1" fmla="*/ 0 h 237"/>
                <a:gd name="T2" fmla="*/ 3 w 818"/>
                <a:gd name="T3" fmla="*/ 2 h 237"/>
                <a:gd name="T4" fmla="*/ 5 w 818"/>
                <a:gd name="T5" fmla="*/ 3 h 237"/>
                <a:gd name="T6" fmla="*/ 7 w 818"/>
                <a:gd name="T7" fmla="*/ 5 h 237"/>
                <a:gd name="T8" fmla="*/ 10 w 818"/>
                <a:gd name="T9" fmla="*/ 6 h 237"/>
                <a:gd name="T10" fmla="*/ 13 w 818"/>
                <a:gd name="T11" fmla="*/ 6 h 237"/>
                <a:gd name="T12" fmla="*/ 17 w 818"/>
                <a:gd name="T13" fmla="*/ 7 h 237"/>
                <a:gd name="T14" fmla="*/ 21 w 818"/>
                <a:gd name="T15" fmla="*/ 7 h 237"/>
                <a:gd name="T16" fmla="*/ 26 w 818"/>
                <a:gd name="T17" fmla="*/ 7 h 23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18"/>
                <a:gd name="T28" fmla="*/ 0 h 237"/>
                <a:gd name="T29" fmla="*/ 818 w 818"/>
                <a:gd name="T30" fmla="*/ 237 h 23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18" h="237">
                  <a:moveTo>
                    <a:pt x="0" y="0"/>
                  </a:moveTo>
                  <a:lnTo>
                    <a:pt x="72" y="67"/>
                  </a:lnTo>
                  <a:lnTo>
                    <a:pt x="149" y="122"/>
                  </a:lnTo>
                  <a:lnTo>
                    <a:pt x="230" y="165"/>
                  </a:lnTo>
                  <a:lnTo>
                    <a:pt x="320" y="198"/>
                  </a:lnTo>
                  <a:lnTo>
                    <a:pt x="421" y="219"/>
                  </a:lnTo>
                  <a:lnTo>
                    <a:pt x="536" y="232"/>
                  </a:lnTo>
                  <a:lnTo>
                    <a:pt x="667" y="237"/>
                  </a:lnTo>
                  <a:lnTo>
                    <a:pt x="818" y="237"/>
                  </a:lnTo>
                </a:path>
              </a:pathLst>
            </a:custGeom>
            <a:noFill/>
            <a:ln w="15875">
              <a:solidFill>
                <a:srgbClr val="F2C2A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" name="Freeform 90"/>
            <p:cNvSpPr>
              <a:spLocks/>
            </p:cNvSpPr>
            <p:nvPr/>
          </p:nvSpPr>
          <p:spPr bwMode="auto">
            <a:xfrm>
              <a:off x="2525" y="3193"/>
              <a:ext cx="360" cy="151"/>
            </a:xfrm>
            <a:custGeom>
              <a:avLst/>
              <a:gdLst>
                <a:gd name="T0" fmla="*/ 0 w 719"/>
                <a:gd name="T1" fmla="*/ 0 h 302"/>
                <a:gd name="T2" fmla="*/ 2 w 719"/>
                <a:gd name="T3" fmla="*/ 2 h 302"/>
                <a:gd name="T4" fmla="*/ 4 w 719"/>
                <a:gd name="T5" fmla="*/ 5 h 302"/>
                <a:gd name="T6" fmla="*/ 6 w 719"/>
                <a:gd name="T7" fmla="*/ 6 h 302"/>
                <a:gd name="T8" fmla="*/ 9 w 719"/>
                <a:gd name="T9" fmla="*/ 7 h 302"/>
                <a:gd name="T10" fmla="*/ 12 w 719"/>
                <a:gd name="T11" fmla="*/ 9 h 302"/>
                <a:gd name="T12" fmla="*/ 15 w 719"/>
                <a:gd name="T13" fmla="*/ 9 h 302"/>
                <a:gd name="T14" fmla="*/ 19 w 719"/>
                <a:gd name="T15" fmla="*/ 9 h 302"/>
                <a:gd name="T16" fmla="*/ 23 w 719"/>
                <a:gd name="T17" fmla="*/ 9 h 3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19"/>
                <a:gd name="T28" fmla="*/ 0 h 302"/>
                <a:gd name="T29" fmla="*/ 719 w 719"/>
                <a:gd name="T30" fmla="*/ 302 h 3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19" h="302">
                  <a:moveTo>
                    <a:pt x="0" y="0"/>
                  </a:moveTo>
                  <a:lnTo>
                    <a:pt x="50" y="79"/>
                  </a:lnTo>
                  <a:lnTo>
                    <a:pt x="112" y="149"/>
                  </a:lnTo>
                  <a:lnTo>
                    <a:pt x="182" y="205"/>
                  </a:lnTo>
                  <a:lnTo>
                    <a:pt x="266" y="250"/>
                  </a:lnTo>
                  <a:lnTo>
                    <a:pt x="360" y="279"/>
                  </a:lnTo>
                  <a:lnTo>
                    <a:pt x="468" y="297"/>
                  </a:lnTo>
                  <a:lnTo>
                    <a:pt x="586" y="302"/>
                  </a:lnTo>
                  <a:lnTo>
                    <a:pt x="719" y="295"/>
                  </a:lnTo>
                </a:path>
              </a:pathLst>
            </a:custGeom>
            <a:noFill/>
            <a:ln w="15875">
              <a:solidFill>
                <a:srgbClr val="F2C2A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5" name="Freeform 91"/>
            <p:cNvSpPr>
              <a:spLocks/>
            </p:cNvSpPr>
            <p:nvPr/>
          </p:nvSpPr>
          <p:spPr bwMode="auto">
            <a:xfrm>
              <a:off x="1491" y="1441"/>
              <a:ext cx="725" cy="1389"/>
            </a:xfrm>
            <a:custGeom>
              <a:avLst/>
              <a:gdLst>
                <a:gd name="T0" fmla="*/ 43 w 1449"/>
                <a:gd name="T1" fmla="*/ 0 h 2778"/>
                <a:gd name="T2" fmla="*/ 38 w 1449"/>
                <a:gd name="T3" fmla="*/ 5 h 2778"/>
                <a:gd name="T4" fmla="*/ 33 w 1449"/>
                <a:gd name="T5" fmla="*/ 11 h 2778"/>
                <a:gd name="T6" fmla="*/ 27 w 1449"/>
                <a:gd name="T7" fmla="*/ 18 h 2778"/>
                <a:gd name="T8" fmla="*/ 22 w 1449"/>
                <a:gd name="T9" fmla="*/ 23 h 2778"/>
                <a:gd name="T10" fmla="*/ 16 w 1449"/>
                <a:gd name="T11" fmla="*/ 29 h 2778"/>
                <a:gd name="T12" fmla="*/ 11 w 1449"/>
                <a:gd name="T13" fmla="*/ 35 h 2778"/>
                <a:gd name="T14" fmla="*/ 6 w 1449"/>
                <a:gd name="T15" fmla="*/ 41 h 2778"/>
                <a:gd name="T16" fmla="*/ 0 w 1449"/>
                <a:gd name="T17" fmla="*/ 46 h 2778"/>
                <a:gd name="T18" fmla="*/ 5 w 1449"/>
                <a:gd name="T19" fmla="*/ 48 h 2778"/>
                <a:gd name="T20" fmla="*/ 9 w 1449"/>
                <a:gd name="T21" fmla="*/ 49 h 2778"/>
                <a:gd name="T22" fmla="*/ 11 w 1449"/>
                <a:gd name="T23" fmla="*/ 51 h 2778"/>
                <a:gd name="T24" fmla="*/ 12 w 1449"/>
                <a:gd name="T25" fmla="*/ 54 h 2778"/>
                <a:gd name="T26" fmla="*/ 12 w 1449"/>
                <a:gd name="T27" fmla="*/ 57 h 2778"/>
                <a:gd name="T28" fmla="*/ 11 w 1449"/>
                <a:gd name="T29" fmla="*/ 60 h 2778"/>
                <a:gd name="T30" fmla="*/ 11 w 1449"/>
                <a:gd name="T31" fmla="*/ 66 h 2778"/>
                <a:gd name="T32" fmla="*/ 10 w 1449"/>
                <a:gd name="T33" fmla="*/ 71 h 2778"/>
                <a:gd name="T34" fmla="*/ 14 w 1449"/>
                <a:gd name="T35" fmla="*/ 71 h 2778"/>
                <a:gd name="T36" fmla="*/ 17 w 1449"/>
                <a:gd name="T37" fmla="*/ 71 h 2778"/>
                <a:gd name="T38" fmla="*/ 19 w 1449"/>
                <a:gd name="T39" fmla="*/ 71 h 2778"/>
                <a:gd name="T40" fmla="*/ 20 w 1449"/>
                <a:gd name="T41" fmla="*/ 72 h 2778"/>
                <a:gd name="T42" fmla="*/ 22 w 1449"/>
                <a:gd name="T43" fmla="*/ 73 h 2778"/>
                <a:gd name="T44" fmla="*/ 23 w 1449"/>
                <a:gd name="T45" fmla="*/ 75 h 2778"/>
                <a:gd name="T46" fmla="*/ 25 w 1449"/>
                <a:gd name="T47" fmla="*/ 78 h 2778"/>
                <a:gd name="T48" fmla="*/ 27 w 1449"/>
                <a:gd name="T49" fmla="*/ 81 h 2778"/>
                <a:gd name="T50" fmla="*/ 30 w 1449"/>
                <a:gd name="T51" fmla="*/ 78 h 2778"/>
                <a:gd name="T52" fmla="*/ 32 w 1449"/>
                <a:gd name="T53" fmla="*/ 76 h 2778"/>
                <a:gd name="T54" fmla="*/ 35 w 1449"/>
                <a:gd name="T55" fmla="*/ 76 h 2778"/>
                <a:gd name="T56" fmla="*/ 37 w 1449"/>
                <a:gd name="T57" fmla="*/ 76 h 2778"/>
                <a:gd name="T58" fmla="*/ 38 w 1449"/>
                <a:gd name="T59" fmla="*/ 78 h 2778"/>
                <a:gd name="T60" fmla="*/ 41 w 1449"/>
                <a:gd name="T61" fmla="*/ 81 h 2778"/>
                <a:gd name="T62" fmla="*/ 43 w 1449"/>
                <a:gd name="T63" fmla="*/ 84 h 2778"/>
                <a:gd name="T64" fmla="*/ 46 w 1449"/>
                <a:gd name="T65" fmla="*/ 87 h 2778"/>
                <a:gd name="T66" fmla="*/ 45 w 1449"/>
                <a:gd name="T67" fmla="*/ 81 h 2778"/>
                <a:gd name="T68" fmla="*/ 44 w 1449"/>
                <a:gd name="T69" fmla="*/ 75 h 2778"/>
                <a:gd name="T70" fmla="*/ 43 w 1449"/>
                <a:gd name="T71" fmla="*/ 69 h 2778"/>
                <a:gd name="T72" fmla="*/ 42 w 1449"/>
                <a:gd name="T73" fmla="*/ 61 h 2778"/>
                <a:gd name="T74" fmla="*/ 40 w 1449"/>
                <a:gd name="T75" fmla="*/ 55 h 2778"/>
                <a:gd name="T76" fmla="*/ 39 w 1449"/>
                <a:gd name="T77" fmla="*/ 49 h 2778"/>
                <a:gd name="T78" fmla="*/ 38 w 1449"/>
                <a:gd name="T79" fmla="*/ 43 h 2778"/>
                <a:gd name="T80" fmla="*/ 37 w 1449"/>
                <a:gd name="T81" fmla="*/ 38 h 2778"/>
                <a:gd name="T82" fmla="*/ 38 w 1449"/>
                <a:gd name="T83" fmla="*/ 34 h 2778"/>
                <a:gd name="T84" fmla="*/ 39 w 1449"/>
                <a:gd name="T85" fmla="*/ 29 h 2778"/>
                <a:gd name="T86" fmla="*/ 39 w 1449"/>
                <a:gd name="T87" fmla="*/ 25 h 2778"/>
                <a:gd name="T88" fmla="*/ 40 w 1449"/>
                <a:gd name="T89" fmla="*/ 22 h 2778"/>
                <a:gd name="T90" fmla="*/ 41 w 1449"/>
                <a:gd name="T91" fmla="*/ 19 h 2778"/>
                <a:gd name="T92" fmla="*/ 41 w 1449"/>
                <a:gd name="T93" fmla="*/ 15 h 2778"/>
                <a:gd name="T94" fmla="*/ 42 w 1449"/>
                <a:gd name="T95" fmla="*/ 11 h 2778"/>
                <a:gd name="T96" fmla="*/ 43 w 1449"/>
                <a:gd name="T97" fmla="*/ 7 h 2778"/>
                <a:gd name="T98" fmla="*/ 43 w 1449"/>
                <a:gd name="T99" fmla="*/ 6 h 2778"/>
                <a:gd name="T100" fmla="*/ 43 w 1449"/>
                <a:gd name="T101" fmla="*/ 5 h 2778"/>
                <a:gd name="T102" fmla="*/ 43 w 1449"/>
                <a:gd name="T103" fmla="*/ 5 h 2778"/>
                <a:gd name="T104" fmla="*/ 43 w 1449"/>
                <a:gd name="T105" fmla="*/ 3 h 2778"/>
                <a:gd name="T106" fmla="*/ 43 w 1449"/>
                <a:gd name="T107" fmla="*/ 3 h 2778"/>
                <a:gd name="T108" fmla="*/ 43 w 1449"/>
                <a:gd name="T109" fmla="*/ 1 h 2778"/>
                <a:gd name="T110" fmla="*/ 43 w 1449"/>
                <a:gd name="T111" fmla="*/ 1 h 2778"/>
                <a:gd name="T112" fmla="*/ 43 w 1449"/>
                <a:gd name="T113" fmla="*/ 0 h 277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449"/>
                <a:gd name="T172" fmla="*/ 0 h 2778"/>
                <a:gd name="T173" fmla="*/ 1449 w 1449"/>
                <a:gd name="T174" fmla="*/ 2778 h 277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449" h="2778">
                  <a:moveTo>
                    <a:pt x="1367" y="0"/>
                  </a:moveTo>
                  <a:lnTo>
                    <a:pt x="1200" y="187"/>
                  </a:lnTo>
                  <a:lnTo>
                    <a:pt x="1029" y="374"/>
                  </a:lnTo>
                  <a:lnTo>
                    <a:pt x="854" y="559"/>
                  </a:lnTo>
                  <a:lnTo>
                    <a:pt x="682" y="744"/>
                  </a:lnTo>
                  <a:lnTo>
                    <a:pt x="507" y="928"/>
                  </a:lnTo>
                  <a:lnTo>
                    <a:pt x="334" y="1115"/>
                  </a:lnTo>
                  <a:lnTo>
                    <a:pt x="164" y="1300"/>
                  </a:lnTo>
                  <a:lnTo>
                    <a:pt x="0" y="1490"/>
                  </a:lnTo>
                  <a:lnTo>
                    <a:pt x="160" y="1537"/>
                  </a:lnTo>
                  <a:lnTo>
                    <a:pt x="266" y="1593"/>
                  </a:lnTo>
                  <a:lnTo>
                    <a:pt x="326" y="1656"/>
                  </a:lnTo>
                  <a:lnTo>
                    <a:pt x="354" y="1735"/>
                  </a:lnTo>
                  <a:lnTo>
                    <a:pt x="354" y="1830"/>
                  </a:lnTo>
                  <a:lnTo>
                    <a:pt x="342" y="1949"/>
                  </a:lnTo>
                  <a:lnTo>
                    <a:pt x="326" y="2093"/>
                  </a:lnTo>
                  <a:lnTo>
                    <a:pt x="315" y="2271"/>
                  </a:lnTo>
                  <a:lnTo>
                    <a:pt x="437" y="2249"/>
                  </a:lnTo>
                  <a:lnTo>
                    <a:pt x="527" y="2244"/>
                  </a:lnTo>
                  <a:lnTo>
                    <a:pt x="592" y="2253"/>
                  </a:lnTo>
                  <a:lnTo>
                    <a:pt x="640" y="2280"/>
                  </a:lnTo>
                  <a:lnTo>
                    <a:pt x="680" y="2323"/>
                  </a:lnTo>
                  <a:lnTo>
                    <a:pt x="723" y="2388"/>
                  </a:lnTo>
                  <a:lnTo>
                    <a:pt x="777" y="2474"/>
                  </a:lnTo>
                  <a:lnTo>
                    <a:pt x="851" y="2585"/>
                  </a:lnTo>
                  <a:lnTo>
                    <a:pt x="944" y="2476"/>
                  </a:lnTo>
                  <a:lnTo>
                    <a:pt x="1023" y="2418"/>
                  </a:lnTo>
                  <a:lnTo>
                    <a:pt x="1092" y="2404"/>
                  </a:lnTo>
                  <a:lnTo>
                    <a:pt x="1155" y="2431"/>
                  </a:lnTo>
                  <a:lnTo>
                    <a:pt x="1216" y="2485"/>
                  </a:lnTo>
                  <a:lnTo>
                    <a:pt x="1282" y="2567"/>
                  </a:lnTo>
                  <a:lnTo>
                    <a:pt x="1358" y="2666"/>
                  </a:lnTo>
                  <a:lnTo>
                    <a:pt x="1449" y="2778"/>
                  </a:lnTo>
                  <a:lnTo>
                    <a:pt x="1417" y="2575"/>
                  </a:lnTo>
                  <a:lnTo>
                    <a:pt x="1385" y="2375"/>
                  </a:lnTo>
                  <a:lnTo>
                    <a:pt x="1349" y="2177"/>
                  </a:lnTo>
                  <a:lnTo>
                    <a:pt x="1315" y="1983"/>
                  </a:lnTo>
                  <a:lnTo>
                    <a:pt x="1277" y="1785"/>
                  </a:lnTo>
                  <a:lnTo>
                    <a:pt x="1241" y="1589"/>
                  </a:lnTo>
                  <a:lnTo>
                    <a:pt x="1207" y="1388"/>
                  </a:lnTo>
                  <a:lnTo>
                    <a:pt x="1180" y="1188"/>
                  </a:lnTo>
                  <a:lnTo>
                    <a:pt x="1198" y="1059"/>
                  </a:lnTo>
                  <a:lnTo>
                    <a:pt x="1217" y="940"/>
                  </a:lnTo>
                  <a:lnTo>
                    <a:pt x="1239" y="825"/>
                  </a:lnTo>
                  <a:lnTo>
                    <a:pt x="1262" y="715"/>
                  </a:lnTo>
                  <a:lnTo>
                    <a:pt x="1284" y="602"/>
                  </a:lnTo>
                  <a:lnTo>
                    <a:pt x="1307" y="489"/>
                  </a:lnTo>
                  <a:lnTo>
                    <a:pt x="1327" y="368"/>
                  </a:lnTo>
                  <a:lnTo>
                    <a:pt x="1347" y="243"/>
                  </a:lnTo>
                  <a:lnTo>
                    <a:pt x="1347" y="217"/>
                  </a:lnTo>
                  <a:lnTo>
                    <a:pt x="1349" y="189"/>
                  </a:lnTo>
                  <a:lnTo>
                    <a:pt x="1351" y="155"/>
                  </a:lnTo>
                  <a:lnTo>
                    <a:pt x="1356" y="120"/>
                  </a:lnTo>
                  <a:lnTo>
                    <a:pt x="1360" y="83"/>
                  </a:lnTo>
                  <a:lnTo>
                    <a:pt x="1363" y="50"/>
                  </a:lnTo>
                  <a:lnTo>
                    <a:pt x="1365" y="21"/>
                  </a:lnTo>
                  <a:lnTo>
                    <a:pt x="1367" y="0"/>
                  </a:lnTo>
                  <a:close/>
                </a:path>
              </a:pathLst>
            </a:custGeom>
            <a:solidFill>
              <a:srgbClr val="DBB0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" name="Freeform 92"/>
            <p:cNvSpPr>
              <a:spLocks/>
            </p:cNvSpPr>
            <p:nvPr/>
          </p:nvSpPr>
          <p:spPr bwMode="auto">
            <a:xfrm>
              <a:off x="1491" y="1463"/>
              <a:ext cx="701" cy="1296"/>
            </a:xfrm>
            <a:custGeom>
              <a:avLst/>
              <a:gdLst>
                <a:gd name="T0" fmla="*/ 37 w 1403"/>
                <a:gd name="T1" fmla="*/ 5 h 2593"/>
                <a:gd name="T2" fmla="*/ 27 w 1403"/>
                <a:gd name="T3" fmla="*/ 17 h 2593"/>
                <a:gd name="T4" fmla="*/ 16 w 1403"/>
                <a:gd name="T5" fmla="*/ 28 h 2593"/>
                <a:gd name="T6" fmla="*/ 5 w 1403"/>
                <a:gd name="T7" fmla="*/ 39 h 2593"/>
                <a:gd name="T8" fmla="*/ 3 w 1403"/>
                <a:gd name="T9" fmla="*/ 42 h 2593"/>
                <a:gd name="T10" fmla="*/ 9 w 1403"/>
                <a:gd name="T11" fmla="*/ 38 h 2593"/>
                <a:gd name="T12" fmla="*/ 13 w 1403"/>
                <a:gd name="T13" fmla="*/ 38 h 2593"/>
                <a:gd name="T14" fmla="*/ 15 w 1403"/>
                <a:gd name="T15" fmla="*/ 39 h 2593"/>
                <a:gd name="T16" fmla="*/ 16 w 1403"/>
                <a:gd name="T17" fmla="*/ 42 h 2593"/>
                <a:gd name="T18" fmla="*/ 17 w 1403"/>
                <a:gd name="T19" fmla="*/ 46 h 2593"/>
                <a:gd name="T20" fmla="*/ 15 w 1403"/>
                <a:gd name="T21" fmla="*/ 52 h 2593"/>
                <a:gd name="T22" fmla="*/ 11 w 1403"/>
                <a:gd name="T23" fmla="*/ 61 h 2593"/>
                <a:gd name="T24" fmla="*/ 11 w 1403"/>
                <a:gd name="T25" fmla="*/ 64 h 2593"/>
                <a:gd name="T26" fmla="*/ 15 w 1403"/>
                <a:gd name="T27" fmla="*/ 60 h 2593"/>
                <a:gd name="T28" fmla="*/ 19 w 1403"/>
                <a:gd name="T29" fmla="*/ 58 h 2593"/>
                <a:gd name="T30" fmla="*/ 21 w 1403"/>
                <a:gd name="T31" fmla="*/ 59 h 2593"/>
                <a:gd name="T32" fmla="*/ 24 w 1403"/>
                <a:gd name="T33" fmla="*/ 62 h 2593"/>
                <a:gd name="T34" fmla="*/ 26 w 1403"/>
                <a:gd name="T35" fmla="*/ 66 h 2593"/>
                <a:gd name="T36" fmla="*/ 26 w 1403"/>
                <a:gd name="T37" fmla="*/ 71 h 2593"/>
                <a:gd name="T38" fmla="*/ 26 w 1403"/>
                <a:gd name="T39" fmla="*/ 77 h 2593"/>
                <a:gd name="T40" fmla="*/ 26 w 1403"/>
                <a:gd name="T41" fmla="*/ 78 h 2593"/>
                <a:gd name="T42" fmla="*/ 28 w 1403"/>
                <a:gd name="T43" fmla="*/ 74 h 2593"/>
                <a:gd name="T44" fmla="*/ 30 w 1403"/>
                <a:gd name="T45" fmla="*/ 73 h 2593"/>
                <a:gd name="T46" fmla="*/ 32 w 1403"/>
                <a:gd name="T47" fmla="*/ 72 h 2593"/>
                <a:gd name="T48" fmla="*/ 34 w 1403"/>
                <a:gd name="T49" fmla="*/ 72 h 2593"/>
                <a:gd name="T50" fmla="*/ 36 w 1403"/>
                <a:gd name="T51" fmla="*/ 74 h 2593"/>
                <a:gd name="T52" fmla="*/ 38 w 1403"/>
                <a:gd name="T53" fmla="*/ 76 h 2593"/>
                <a:gd name="T54" fmla="*/ 41 w 1403"/>
                <a:gd name="T55" fmla="*/ 79 h 2593"/>
                <a:gd name="T56" fmla="*/ 40 w 1403"/>
                <a:gd name="T57" fmla="*/ 72 h 2593"/>
                <a:gd name="T58" fmla="*/ 37 w 1403"/>
                <a:gd name="T59" fmla="*/ 48 h 2593"/>
                <a:gd name="T60" fmla="*/ 37 w 1403"/>
                <a:gd name="T61" fmla="*/ 20 h 2593"/>
                <a:gd name="T62" fmla="*/ 40 w 1403"/>
                <a:gd name="T63" fmla="*/ 2 h 259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03"/>
                <a:gd name="T97" fmla="*/ 0 h 2593"/>
                <a:gd name="T98" fmla="*/ 1403 w 1403"/>
                <a:gd name="T99" fmla="*/ 2593 h 259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03" h="2593">
                  <a:moveTo>
                    <a:pt x="1381" y="0"/>
                  </a:moveTo>
                  <a:lnTo>
                    <a:pt x="1212" y="187"/>
                  </a:lnTo>
                  <a:lnTo>
                    <a:pt x="1041" y="370"/>
                  </a:lnTo>
                  <a:lnTo>
                    <a:pt x="865" y="550"/>
                  </a:lnTo>
                  <a:lnTo>
                    <a:pt x="691" y="730"/>
                  </a:lnTo>
                  <a:lnTo>
                    <a:pt x="513" y="908"/>
                  </a:lnTo>
                  <a:lnTo>
                    <a:pt x="336" y="1090"/>
                  </a:lnTo>
                  <a:lnTo>
                    <a:pt x="165" y="1273"/>
                  </a:lnTo>
                  <a:lnTo>
                    <a:pt x="0" y="1464"/>
                  </a:lnTo>
                  <a:lnTo>
                    <a:pt x="122" y="1356"/>
                  </a:lnTo>
                  <a:lnTo>
                    <a:pt x="225" y="1284"/>
                  </a:lnTo>
                  <a:lnTo>
                    <a:pt x="309" y="1242"/>
                  </a:lnTo>
                  <a:lnTo>
                    <a:pt x="378" y="1228"/>
                  </a:lnTo>
                  <a:lnTo>
                    <a:pt x="430" y="1232"/>
                  </a:lnTo>
                  <a:lnTo>
                    <a:pt x="471" y="1250"/>
                  </a:lnTo>
                  <a:lnTo>
                    <a:pt x="502" y="1277"/>
                  </a:lnTo>
                  <a:lnTo>
                    <a:pt x="529" y="1307"/>
                  </a:lnTo>
                  <a:lnTo>
                    <a:pt x="543" y="1354"/>
                  </a:lnTo>
                  <a:lnTo>
                    <a:pt x="550" y="1411"/>
                  </a:lnTo>
                  <a:lnTo>
                    <a:pt x="545" y="1480"/>
                  </a:lnTo>
                  <a:lnTo>
                    <a:pt x="529" y="1568"/>
                  </a:lnTo>
                  <a:lnTo>
                    <a:pt x="495" y="1674"/>
                  </a:lnTo>
                  <a:lnTo>
                    <a:pt x="446" y="1809"/>
                  </a:lnTo>
                  <a:lnTo>
                    <a:pt x="374" y="1969"/>
                  </a:lnTo>
                  <a:lnTo>
                    <a:pt x="282" y="2163"/>
                  </a:lnTo>
                  <a:lnTo>
                    <a:pt x="361" y="2059"/>
                  </a:lnTo>
                  <a:lnTo>
                    <a:pt x="437" y="1981"/>
                  </a:lnTo>
                  <a:lnTo>
                    <a:pt x="502" y="1927"/>
                  </a:lnTo>
                  <a:lnTo>
                    <a:pt x="563" y="1895"/>
                  </a:lnTo>
                  <a:lnTo>
                    <a:pt x="613" y="1879"/>
                  </a:lnTo>
                  <a:lnTo>
                    <a:pt x="658" y="1879"/>
                  </a:lnTo>
                  <a:lnTo>
                    <a:pt x="694" y="1891"/>
                  </a:lnTo>
                  <a:lnTo>
                    <a:pt x="725" y="1915"/>
                  </a:lnTo>
                  <a:lnTo>
                    <a:pt x="773" y="1998"/>
                  </a:lnTo>
                  <a:lnTo>
                    <a:pt x="811" y="2071"/>
                  </a:lnTo>
                  <a:lnTo>
                    <a:pt x="834" y="2140"/>
                  </a:lnTo>
                  <a:lnTo>
                    <a:pt x="851" y="2208"/>
                  </a:lnTo>
                  <a:lnTo>
                    <a:pt x="852" y="2282"/>
                  </a:lnTo>
                  <a:lnTo>
                    <a:pt x="849" y="2366"/>
                  </a:lnTo>
                  <a:lnTo>
                    <a:pt x="834" y="2469"/>
                  </a:lnTo>
                  <a:lnTo>
                    <a:pt x="815" y="2593"/>
                  </a:lnTo>
                  <a:lnTo>
                    <a:pt x="843" y="2505"/>
                  </a:lnTo>
                  <a:lnTo>
                    <a:pt x="879" y="2440"/>
                  </a:lnTo>
                  <a:lnTo>
                    <a:pt x="917" y="2393"/>
                  </a:lnTo>
                  <a:lnTo>
                    <a:pt x="955" y="2364"/>
                  </a:lnTo>
                  <a:lnTo>
                    <a:pt x="989" y="2345"/>
                  </a:lnTo>
                  <a:lnTo>
                    <a:pt x="1018" y="2334"/>
                  </a:lnTo>
                  <a:lnTo>
                    <a:pt x="1039" y="2327"/>
                  </a:lnTo>
                  <a:lnTo>
                    <a:pt x="1052" y="2321"/>
                  </a:lnTo>
                  <a:lnTo>
                    <a:pt x="1099" y="2318"/>
                  </a:lnTo>
                  <a:lnTo>
                    <a:pt x="1138" y="2336"/>
                  </a:lnTo>
                  <a:lnTo>
                    <a:pt x="1171" y="2368"/>
                  </a:lnTo>
                  <a:lnTo>
                    <a:pt x="1205" y="2413"/>
                  </a:lnTo>
                  <a:lnTo>
                    <a:pt x="1239" y="2460"/>
                  </a:lnTo>
                  <a:lnTo>
                    <a:pt x="1282" y="2506"/>
                  </a:lnTo>
                  <a:lnTo>
                    <a:pt x="1334" y="2546"/>
                  </a:lnTo>
                  <a:lnTo>
                    <a:pt x="1403" y="2575"/>
                  </a:lnTo>
                  <a:lnTo>
                    <a:pt x="1295" y="2332"/>
                  </a:lnTo>
                  <a:lnTo>
                    <a:pt x="1226" y="1972"/>
                  </a:lnTo>
                  <a:lnTo>
                    <a:pt x="1191" y="1541"/>
                  </a:lnTo>
                  <a:lnTo>
                    <a:pt x="1187" y="1088"/>
                  </a:lnTo>
                  <a:lnTo>
                    <a:pt x="1207" y="656"/>
                  </a:lnTo>
                  <a:lnTo>
                    <a:pt x="1250" y="300"/>
                  </a:lnTo>
                  <a:lnTo>
                    <a:pt x="1309" y="65"/>
                  </a:lnTo>
                  <a:lnTo>
                    <a:pt x="1381" y="0"/>
                  </a:lnTo>
                  <a:close/>
                </a:path>
              </a:pathLst>
            </a:custGeom>
            <a:solidFill>
              <a:srgbClr val="DBB0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7" name="Freeform 93"/>
            <p:cNvSpPr>
              <a:spLocks/>
            </p:cNvSpPr>
            <p:nvPr/>
          </p:nvSpPr>
          <p:spPr bwMode="auto">
            <a:xfrm>
              <a:off x="1491" y="1460"/>
              <a:ext cx="701" cy="1299"/>
            </a:xfrm>
            <a:custGeom>
              <a:avLst/>
              <a:gdLst>
                <a:gd name="T0" fmla="*/ 37 w 1403"/>
                <a:gd name="T1" fmla="*/ 5 h 2598"/>
                <a:gd name="T2" fmla="*/ 26 w 1403"/>
                <a:gd name="T3" fmla="*/ 18 h 2598"/>
                <a:gd name="T4" fmla="*/ 15 w 1403"/>
                <a:gd name="T5" fmla="*/ 28 h 2598"/>
                <a:gd name="T6" fmla="*/ 5 w 1403"/>
                <a:gd name="T7" fmla="*/ 40 h 2598"/>
                <a:gd name="T8" fmla="*/ 3 w 1403"/>
                <a:gd name="T9" fmla="*/ 42 h 2598"/>
                <a:gd name="T10" fmla="*/ 9 w 1403"/>
                <a:gd name="T11" fmla="*/ 39 h 2598"/>
                <a:gd name="T12" fmla="*/ 14 w 1403"/>
                <a:gd name="T13" fmla="*/ 38 h 2598"/>
                <a:gd name="T14" fmla="*/ 17 w 1403"/>
                <a:gd name="T15" fmla="*/ 38 h 2598"/>
                <a:gd name="T16" fmla="*/ 18 w 1403"/>
                <a:gd name="T17" fmla="*/ 40 h 2598"/>
                <a:gd name="T18" fmla="*/ 18 w 1403"/>
                <a:gd name="T19" fmla="*/ 45 h 2598"/>
                <a:gd name="T20" fmla="*/ 15 w 1403"/>
                <a:gd name="T21" fmla="*/ 51 h 2598"/>
                <a:gd name="T22" fmla="*/ 11 w 1403"/>
                <a:gd name="T23" fmla="*/ 61 h 2598"/>
                <a:gd name="T24" fmla="*/ 11 w 1403"/>
                <a:gd name="T25" fmla="*/ 65 h 2598"/>
                <a:gd name="T26" fmla="*/ 15 w 1403"/>
                <a:gd name="T27" fmla="*/ 59 h 2598"/>
                <a:gd name="T28" fmla="*/ 19 w 1403"/>
                <a:gd name="T29" fmla="*/ 57 h 2598"/>
                <a:gd name="T30" fmla="*/ 22 w 1403"/>
                <a:gd name="T31" fmla="*/ 57 h 2598"/>
                <a:gd name="T32" fmla="*/ 24 w 1403"/>
                <a:gd name="T33" fmla="*/ 60 h 2598"/>
                <a:gd name="T34" fmla="*/ 26 w 1403"/>
                <a:gd name="T35" fmla="*/ 66 h 2598"/>
                <a:gd name="T36" fmla="*/ 26 w 1403"/>
                <a:gd name="T37" fmla="*/ 71 h 2598"/>
                <a:gd name="T38" fmla="*/ 26 w 1403"/>
                <a:gd name="T39" fmla="*/ 78 h 2598"/>
                <a:gd name="T40" fmla="*/ 26 w 1403"/>
                <a:gd name="T41" fmla="*/ 79 h 2598"/>
                <a:gd name="T42" fmla="*/ 28 w 1403"/>
                <a:gd name="T43" fmla="*/ 75 h 2598"/>
                <a:gd name="T44" fmla="*/ 30 w 1403"/>
                <a:gd name="T45" fmla="*/ 74 h 2598"/>
                <a:gd name="T46" fmla="*/ 32 w 1403"/>
                <a:gd name="T47" fmla="*/ 73 h 2598"/>
                <a:gd name="T48" fmla="*/ 34 w 1403"/>
                <a:gd name="T49" fmla="*/ 72 h 2598"/>
                <a:gd name="T50" fmla="*/ 36 w 1403"/>
                <a:gd name="T51" fmla="*/ 74 h 2598"/>
                <a:gd name="T52" fmla="*/ 38 w 1403"/>
                <a:gd name="T53" fmla="*/ 77 h 2598"/>
                <a:gd name="T54" fmla="*/ 41 w 1403"/>
                <a:gd name="T55" fmla="*/ 80 h 2598"/>
                <a:gd name="T56" fmla="*/ 40 w 1403"/>
                <a:gd name="T57" fmla="*/ 74 h 2598"/>
                <a:gd name="T58" fmla="*/ 37 w 1403"/>
                <a:gd name="T59" fmla="*/ 48 h 2598"/>
                <a:gd name="T60" fmla="*/ 37 w 1403"/>
                <a:gd name="T61" fmla="*/ 20 h 2598"/>
                <a:gd name="T62" fmla="*/ 40 w 1403"/>
                <a:gd name="T63" fmla="*/ 2 h 259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03"/>
                <a:gd name="T97" fmla="*/ 0 h 2598"/>
                <a:gd name="T98" fmla="*/ 1403 w 1403"/>
                <a:gd name="T99" fmla="*/ 2598 h 259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03" h="2598">
                  <a:moveTo>
                    <a:pt x="1379" y="0"/>
                  </a:moveTo>
                  <a:lnTo>
                    <a:pt x="1203" y="187"/>
                  </a:lnTo>
                  <a:lnTo>
                    <a:pt x="1027" y="372"/>
                  </a:lnTo>
                  <a:lnTo>
                    <a:pt x="851" y="552"/>
                  </a:lnTo>
                  <a:lnTo>
                    <a:pt x="678" y="733"/>
                  </a:lnTo>
                  <a:lnTo>
                    <a:pt x="504" y="911"/>
                  </a:lnTo>
                  <a:lnTo>
                    <a:pt x="333" y="1095"/>
                  </a:lnTo>
                  <a:lnTo>
                    <a:pt x="164" y="1278"/>
                  </a:lnTo>
                  <a:lnTo>
                    <a:pt x="0" y="1469"/>
                  </a:lnTo>
                  <a:lnTo>
                    <a:pt x="124" y="1359"/>
                  </a:lnTo>
                  <a:lnTo>
                    <a:pt x="230" y="1282"/>
                  </a:lnTo>
                  <a:lnTo>
                    <a:pt x="318" y="1229"/>
                  </a:lnTo>
                  <a:lnTo>
                    <a:pt x="394" y="1204"/>
                  </a:lnTo>
                  <a:lnTo>
                    <a:pt x="455" y="1192"/>
                  </a:lnTo>
                  <a:lnTo>
                    <a:pt x="507" y="1193"/>
                  </a:lnTo>
                  <a:lnTo>
                    <a:pt x="550" y="1202"/>
                  </a:lnTo>
                  <a:lnTo>
                    <a:pt x="590" y="1215"/>
                  </a:lnTo>
                  <a:lnTo>
                    <a:pt x="595" y="1280"/>
                  </a:lnTo>
                  <a:lnTo>
                    <a:pt x="593" y="1355"/>
                  </a:lnTo>
                  <a:lnTo>
                    <a:pt x="579" y="1442"/>
                  </a:lnTo>
                  <a:lnTo>
                    <a:pt x="554" y="1544"/>
                  </a:lnTo>
                  <a:lnTo>
                    <a:pt x="511" y="1663"/>
                  </a:lnTo>
                  <a:lnTo>
                    <a:pt x="453" y="1805"/>
                  </a:lnTo>
                  <a:lnTo>
                    <a:pt x="376" y="1972"/>
                  </a:lnTo>
                  <a:lnTo>
                    <a:pt x="282" y="2168"/>
                  </a:lnTo>
                  <a:lnTo>
                    <a:pt x="363" y="2062"/>
                  </a:lnTo>
                  <a:lnTo>
                    <a:pt x="439" y="1979"/>
                  </a:lnTo>
                  <a:lnTo>
                    <a:pt x="505" y="1918"/>
                  </a:lnTo>
                  <a:lnTo>
                    <a:pt x="568" y="1875"/>
                  </a:lnTo>
                  <a:lnTo>
                    <a:pt x="622" y="1846"/>
                  </a:lnTo>
                  <a:lnTo>
                    <a:pt x="671" y="1835"/>
                  </a:lnTo>
                  <a:lnTo>
                    <a:pt x="712" y="1834"/>
                  </a:lnTo>
                  <a:lnTo>
                    <a:pt x="748" y="1843"/>
                  </a:lnTo>
                  <a:lnTo>
                    <a:pt x="797" y="1931"/>
                  </a:lnTo>
                  <a:lnTo>
                    <a:pt x="831" y="2013"/>
                  </a:lnTo>
                  <a:lnTo>
                    <a:pt x="851" y="2094"/>
                  </a:lnTo>
                  <a:lnTo>
                    <a:pt x="861" y="2177"/>
                  </a:lnTo>
                  <a:lnTo>
                    <a:pt x="860" y="2263"/>
                  </a:lnTo>
                  <a:lnTo>
                    <a:pt x="851" y="2360"/>
                  </a:lnTo>
                  <a:lnTo>
                    <a:pt x="834" y="2470"/>
                  </a:lnTo>
                  <a:lnTo>
                    <a:pt x="815" y="2598"/>
                  </a:lnTo>
                  <a:lnTo>
                    <a:pt x="843" y="2510"/>
                  </a:lnTo>
                  <a:lnTo>
                    <a:pt x="878" y="2445"/>
                  </a:lnTo>
                  <a:lnTo>
                    <a:pt x="914" y="2398"/>
                  </a:lnTo>
                  <a:lnTo>
                    <a:pt x="951" y="2368"/>
                  </a:lnTo>
                  <a:lnTo>
                    <a:pt x="984" y="2344"/>
                  </a:lnTo>
                  <a:lnTo>
                    <a:pt x="1012" y="2330"/>
                  </a:lnTo>
                  <a:lnTo>
                    <a:pt x="1034" y="2315"/>
                  </a:lnTo>
                  <a:lnTo>
                    <a:pt x="1048" y="2303"/>
                  </a:lnTo>
                  <a:lnTo>
                    <a:pt x="1093" y="2296"/>
                  </a:lnTo>
                  <a:lnTo>
                    <a:pt x="1133" y="2315"/>
                  </a:lnTo>
                  <a:lnTo>
                    <a:pt x="1167" y="2351"/>
                  </a:lnTo>
                  <a:lnTo>
                    <a:pt x="1201" y="2400"/>
                  </a:lnTo>
                  <a:lnTo>
                    <a:pt x="1237" y="2452"/>
                  </a:lnTo>
                  <a:lnTo>
                    <a:pt x="1280" y="2506"/>
                  </a:lnTo>
                  <a:lnTo>
                    <a:pt x="1334" y="2549"/>
                  </a:lnTo>
                  <a:lnTo>
                    <a:pt x="1403" y="2580"/>
                  </a:lnTo>
                  <a:lnTo>
                    <a:pt x="1295" y="2337"/>
                  </a:lnTo>
                  <a:lnTo>
                    <a:pt x="1226" y="1977"/>
                  </a:lnTo>
                  <a:lnTo>
                    <a:pt x="1191" y="1544"/>
                  </a:lnTo>
                  <a:lnTo>
                    <a:pt x="1187" y="1089"/>
                  </a:lnTo>
                  <a:lnTo>
                    <a:pt x="1207" y="658"/>
                  </a:lnTo>
                  <a:lnTo>
                    <a:pt x="1250" y="302"/>
                  </a:lnTo>
                  <a:lnTo>
                    <a:pt x="1307" y="64"/>
                  </a:lnTo>
                  <a:lnTo>
                    <a:pt x="1379" y="0"/>
                  </a:lnTo>
                  <a:close/>
                </a:path>
              </a:pathLst>
            </a:custGeom>
            <a:solidFill>
              <a:srgbClr val="D19E6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8" name="Freeform 94"/>
            <p:cNvSpPr>
              <a:spLocks/>
            </p:cNvSpPr>
            <p:nvPr/>
          </p:nvSpPr>
          <p:spPr bwMode="auto">
            <a:xfrm>
              <a:off x="1491" y="1458"/>
              <a:ext cx="701" cy="1301"/>
            </a:xfrm>
            <a:custGeom>
              <a:avLst/>
              <a:gdLst>
                <a:gd name="T0" fmla="*/ 37 w 1403"/>
                <a:gd name="T1" fmla="*/ 5 h 2604"/>
                <a:gd name="T2" fmla="*/ 26 w 1403"/>
                <a:gd name="T3" fmla="*/ 17 h 2604"/>
                <a:gd name="T4" fmla="*/ 15 w 1403"/>
                <a:gd name="T5" fmla="*/ 28 h 2604"/>
                <a:gd name="T6" fmla="*/ 5 w 1403"/>
                <a:gd name="T7" fmla="*/ 40 h 2604"/>
                <a:gd name="T8" fmla="*/ 3 w 1403"/>
                <a:gd name="T9" fmla="*/ 42 h 2604"/>
                <a:gd name="T10" fmla="*/ 10 w 1403"/>
                <a:gd name="T11" fmla="*/ 38 h 2604"/>
                <a:gd name="T12" fmla="*/ 15 w 1403"/>
                <a:gd name="T13" fmla="*/ 35 h 2604"/>
                <a:gd name="T14" fmla="*/ 18 w 1403"/>
                <a:gd name="T15" fmla="*/ 35 h 2604"/>
                <a:gd name="T16" fmla="*/ 20 w 1403"/>
                <a:gd name="T17" fmla="*/ 37 h 2604"/>
                <a:gd name="T18" fmla="*/ 19 w 1403"/>
                <a:gd name="T19" fmla="*/ 43 h 2604"/>
                <a:gd name="T20" fmla="*/ 16 w 1403"/>
                <a:gd name="T21" fmla="*/ 51 h 2604"/>
                <a:gd name="T22" fmla="*/ 11 w 1403"/>
                <a:gd name="T23" fmla="*/ 61 h 2604"/>
                <a:gd name="T24" fmla="*/ 11 w 1403"/>
                <a:gd name="T25" fmla="*/ 64 h 2604"/>
                <a:gd name="T26" fmla="*/ 15 w 1403"/>
                <a:gd name="T27" fmla="*/ 59 h 2604"/>
                <a:gd name="T28" fmla="*/ 19 w 1403"/>
                <a:gd name="T29" fmla="*/ 56 h 2604"/>
                <a:gd name="T30" fmla="*/ 22 w 1403"/>
                <a:gd name="T31" fmla="*/ 55 h 2604"/>
                <a:gd name="T32" fmla="*/ 25 w 1403"/>
                <a:gd name="T33" fmla="*/ 58 h 2604"/>
                <a:gd name="T34" fmla="*/ 27 w 1403"/>
                <a:gd name="T35" fmla="*/ 64 h 2604"/>
                <a:gd name="T36" fmla="*/ 27 w 1403"/>
                <a:gd name="T37" fmla="*/ 70 h 2604"/>
                <a:gd name="T38" fmla="*/ 26 w 1403"/>
                <a:gd name="T39" fmla="*/ 77 h 2604"/>
                <a:gd name="T40" fmla="*/ 26 w 1403"/>
                <a:gd name="T41" fmla="*/ 78 h 2604"/>
                <a:gd name="T42" fmla="*/ 28 w 1403"/>
                <a:gd name="T43" fmla="*/ 75 h 2604"/>
                <a:gd name="T44" fmla="*/ 30 w 1403"/>
                <a:gd name="T45" fmla="*/ 73 h 2604"/>
                <a:gd name="T46" fmla="*/ 32 w 1403"/>
                <a:gd name="T47" fmla="*/ 72 h 2604"/>
                <a:gd name="T48" fmla="*/ 34 w 1403"/>
                <a:gd name="T49" fmla="*/ 71 h 2604"/>
                <a:gd name="T50" fmla="*/ 36 w 1403"/>
                <a:gd name="T51" fmla="*/ 72 h 2604"/>
                <a:gd name="T52" fmla="*/ 38 w 1403"/>
                <a:gd name="T53" fmla="*/ 76 h 2604"/>
                <a:gd name="T54" fmla="*/ 41 w 1403"/>
                <a:gd name="T55" fmla="*/ 79 h 2604"/>
                <a:gd name="T56" fmla="*/ 40 w 1403"/>
                <a:gd name="T57" fmla="*/ 73 h 2604"/>
                <a:gd name="T58" fmla="*/ 37 w 1403"/>
                <a:gd name="T59" fmla="*/ 48 h 2604"/>
                <a:gd name="T60" fmla="*/ 37 w 1403"/>
                <a:gd name="T61" fmla="*/ 20 h 2604"/>
                <a:gd name="T62" fmla="*/ 40 w 1403"/>
                <a:gd name="T63" fmla="*/ 2 h 260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03"/>
                <a:gd name="T97" fmla="*/ 0 h 2604"/>
                <a:gd name="T98" fmla="*/ 1403 w 1403"/>
                <a:gd name="T99" fmla="*/ 2604 h 260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03" h="2604">
                  <a:moveTo>
                    <a:pt x="1379" y="0"/>
                  </a:moveTo>
                  <a:lnTo>
                    <a:pt x="1194" y="189"/>
                  </a:lnTo>
                  <a:lnTo>
                    <a:pt x="1014" y="374"/>
                  </a:lnTo>
                  <a:lnTo>
                    <a:pt x="838" y="556"/>
                  </a:lnTo>
                  <a:lnTo>
                    <a:pt x="667" y="737"/>
                  </a:lnTo>
                  <a:lnTo>
                    <a:pt x="496" y="917"/>
                  </a:lnTo>
                  <a:lnTo>
                    <a:pt x="329" y="1101"/>
                  </a:lnTo>
                  <a:lnTo>
                    <a:pt x="162" y="1284"/>
                  </a:lnTo>
                  <a:lnTo>
                    <a:pt x="0" y="1475"/>
                  </a:lnTo>
                  <a:lnTo>
                    <a:pt x="126" y="1361"/>
                  </a:lnTo>
                  <a:lnTo>
                    <a:pt x="236" y="1279"/>
                  </a:lnTo>
                  <a:lnTo>
                    <a:pt x="329" y="1217"/>
                  </a:lnTo>
                  <a:lnTo>
                    <a:pt x="414" y="1178"/>
                  </a:lnTo>
                  <a:lnTo>
                    <a:pt x="484" y="1151"/>
                  </a:lnTo>
                  <a:lnTo>
                    <a:pt x="545" y="1137"/>
                  </a:lnTo>
                  <a:lnTo>
                    <a:pt x="601" y="1129"/>
                  </a:lnTo>
                  <a:lnTo>
                    <a:pt x="651" y="1124"/>
                  </a:lnTo>
                  <a:lnTo>
                    <a:pt x="649" y="1208"/>
                  </a:lnTo>
                  <a:lnTo>
                    <a:pt x="637" y="1302"/>
                  </a:lnTo>
                  <a:lnTo>
                    <a:pt x="611" y="1404"/>
                  </a:lnTo>
                  <a:lnTo>
                    <a:pt x="575" y="1523"/>
                  </a:lnTo>
                  <a:lnTo>
                    <a:pt x="523" y="1654"/>
                  </a:lnTo>
                  <a:lnTo>
                    <a:pt x="459" y="1807"/>
                  </a:lnTo>
                  <a:lnTo>
                    <a:pt x="378" y="1978"/>
                  </a:lnTo>
                  <a:lnTo>
                    <a:pt x="282" y="2174"/>
                  </a:lnTo>
                  <a:lnTo>
                    <a:pt x="363" y="2066"/>
                  </a:lnTo>
                  <a:lnTo>
                    <a:pt x="439" y="1980"/>
                  </a:lnTo>
                  <a:lnTo>
                    <a:pt x="509" y="1910"/>
                  </a:lnTo>
                  <a:lnTo>
                    <a:pt x="574" y="1859"/>
                  </a:lnTo>
                  <a:lnTo>
                    <a:pt x="631" y="1820"/>
                  </a:lnTo>
                  <a:lnTo>
                    <a:pt x="683" y="1793"/>
                  </a:lnTo>
                  <a:lnTo>
                    <a:pt x="730" y="1777"/>
                  </a:lnTo>
                  <a:lnTo>
                    <a:pt x="771" y="1771"/>
                  </a:lnTo>
                  <a:lnTo>
                    <a:pt x="818" y="1863"/>
                  </a:lnTo>
                  <a:lnTo>
                    <a:pt x="851" y="1956"/>
                  </a:lnTo>
                  <a:lnTo>
                    <a:pt x="867" y="2050"/>
                  </a:lnTo>
                  <a:lnTo>
                    <a:pt x="874" y="2147"/>
                  </a:lnTo>
                  <a:lnTo>
                    <a:pt x="869" y="2246"/>
                  </a:lnTo>
                  <a:lnTo>
                    <a:pt x="856" y="2356"/>
                  </a:lnTo>
                  <a:lnTo>
                    <a:pt x="836" y="2472"/>
                  </a:lnTo>
                  <a:lnTo>
                    <a:pt x="815" y="2604"/>
                  </a:lnTo>
                  <a:lnTo>
                    <a:pt x="843" y="2516"/>
                  </a:lnTo>
                  <a:lnTo>
                    <a:pt x="878" y="2451"/>
                  </a:lnTo>
                  <a:lnTo>
                    <a:pt x="912" y="2404"/>
                  </a:lnTo>
                  <a:lnTo>
                    <a:pt x="948" y="2374"/>
                  </a:lnTo>
                  <a:lnTo>
                    <a:pt x="978" y="2348"/>
                  </a:lnTo>
                  <a:lnTo>
                    <a:pt x="1007" y="2329"/>
                  </a:lnTo>
                  <a:lnTo>
                    <a:pt x="1027" y="2309"/>
                  </a:lnTo>
                  <a:lnTo>
                    <a:pt x="1043" y="2285"/>
                  </a:lnTo>
                  <a:lnTo>
                    <a:pt x="1088" y="2275"/>
                  </a:lnTo>
                  <a:lnTo>
                    <a:pt x="1128" y="2294"/>
                  </a:lnTo>
                  <a:lnTo>
                    <a:pt x="1162" y="2334"/>
                  </a:lnTo>
                  <a:lnTo>
                    <a:pt x="1198" y="2390"/>
                  </a:lnTo>
                  <a:lnTo>
                    <a:pt x="1235" y="2447"/>
                  </a:lnTo>
                  <a:lnTo>
                    <a:pt x="1280" y="2507"/>
                  </a:lnTo>
                  <a:lnTo>
                    <a:pt x="1334" y="2553"/>
                  </a:lnTo>
                  <a:lnTo>
                    <a:pt x="1403" y="2586"/>
                  </a:lnTo>
                  <a:lnTo>
                    <a:pt x="1295" y="2343"/>
                  </a:lnTo>
                  <a:lnTo>
                    <a:pt x="1226" y="1982"/>
                  </a:lnTo>
                  <a:lnTo>
                    <a:pt x="1191" y="1548"/>
                  </a:lnTo>
                  <a:lnTo>
                    <a:pt x="1187" y="1093"/>
                  </a:lnTo>
                  <a:lnTo>
                    <a:pt x="1207" y="660"/>
                  </a:lnTo>
                  <a:lnTo>
                    <a:pt x="1250" y="304"/>
                  </a:lnTo>
                  <a:lnTo>
                    <a:pt x="1307" y="65"/>
                  </a:lnTo>
                  <a:lnTo>
                    <a:pt x="1379" y="0"/>
                  </a:lnTo>
                  <a:close/>
                </a:path>
              </a:pathLst>
            </a:custGeom>
            <a:solidFill>
              <a:srgbClr val="C9915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9" name="Freeform 95"/>
            <p:cNvSpPr>
              <a:spLocks/>
            </p:cNvSpPr>
            <p:nvPr/>
          </p:nvSpPr>
          <p:spPr bwMode="auto">
            <a:xfrm>
              <a:off x="1491" y="1456"/>
              <a:ext cx="701" cy="1303"/>
            </a:xfrm>
            <a:custGeom>
              <a:avLst/>
              <a:gdLst>
                <a:gd name="T0" fmla="*/ 37 w 1403"/>
                <a:gd name="T1" fmla="*/ 5 h 2607"/>
                <a:gd name="T2" fmla="*/ 25 w 1403"/>
                <a:gd name="T3" fmla="*/ 17 h 2607"/>
                <a:gd name="T4" fmla="*/ 15 w 1403"/>
                <a:gd name="T5" fmla="*/ 28 h 2607"/>
                <a:gd name="T6" fmla="*/ 5 w 1403"/>
                <a:gd name="T7" fmla="*/ 40 h 2607"/>
                <a:gd name="T8" fmla="*/ 3 w 1403"/>
                <a:gd name="T9" fmla="*/ 42 h 2607"/>
                <a:gd name="T10" fmla="*/ 10 w 1403"/>
                <a:gd name="T11" fmla="*/ 37 h 2607"/>
                <a:gd name="T12" fmla="*/ 15 w 1403"/>
                <a:gd name="T13" fmla="*/ 34 h 2607"/>
                <a:gd name="T14" fmla="*/ 20 w 1403"/>
                <a:gd name="T15" fmla="*/ 32 h 2607"/>
                <a:gd name="T16" fmla="*/ 21 w 1403"/>
                <a:gd name="T17" fmla="*/ 35 h 2607"/>
                <a:gd name="T18" fmla="*/ 20 w 1403"/>
                <a:gd name="T19" fmla="*/ 42 h 2607"/>
                <a:gd name="T20" fmla="*/ 16 w 1403"/>
                <a:gd name="T21" fmla="*/ 51 h 2607"/>
                <a:gd name="T22" fmla="*/ 11 w 1403"/>
                <a:gd name="T23" fmla="*/ 61 h 2607"/>
                <a:gd name="T24" fmla="*/ 11 w 1403"/>
                <a:gd name="T25" fmla="*/ 64 h 2607"/>
                <a:gd name="T26" fmla="*/ 16 w 1403"/>
                <a:gd name="T27" fmla="*/ 59 h 2607"/>
                <a:gd name="T28" fmla="*/ 20 w 1403"/>
                <a:gd name="T29" fmla="*/ 55 h 2607"/>
                <a:gd name="T30" fmla="*/ 23 w 1403"/>
                <a:gd name="T31" fmla="*/ 53 h 2607"/>
                <a:gd name="T32" fmla="*/ 26 w 1403"/>
                <a:gd name="T33" fmla="*/ 56 h 2607"/>
                <a:gd name="T34" fmla="*/ 27 w 1403"/>
                <a:gd name="T35" fmla="*/ 62 h 2607"/>
                <a:gd name="T36" fmla="*/ 27 w 1403"/>
                <a:gd name="T37" fmla="*/ 69 h 2607"/>
                <a:gd name="T38" fmla="*/ 26 w 1403"/>
                <a:gd name="T39" fmla="*/ 77 h 2607"/>
                <a:gd name="T40" fmla="*/ 26 w 1403"/>
                <a:gd name="T41" fmla="*/ 78 h 2607"/>
                <a:gd name="T42" fmla="*/ 28 w 1403"/>
                <a:gd name="T43" fmla="*/ 75 h 2607"/>
                <a:gd name="T44" fmla="*/ 30 w 1403"/>
                <a:gd name="T45" fmla="*/ 73 h 2607"/>
                <a:gd name="T46" fmla="*/ 31 w 1403"/>
                <a:gd name="T47" fmla="*/ 71 h 2607"/>
                <a:gd name="T48" fmla="*/ 33 w 1403"/>
                <a:gd name="T49" fmla="*/ 70 h 2607"/>
                <a:gd name="T50" fmla="*/ 36 w 1403"/>
                <a:gd name="T51" fmla="*/ 72 h 2607"/>
                <a:gd name="T52" fmla="*/ 38 w 1403"/>
                <a:gd name="T53" fmla="*/ 76 h 2607"/>
                <a:gd name="T54" fmla="*/ 41 w 1403"/>
                <a:gd name="T55" fmla="*/ 79 h 2607"/>
                <a:gd name="T56" fmla="*/ 40 w 1403"/>
                <a:gd name="T57" fmla="*/ 73 h 2607"/>
                <a:gd name="T58" fmla="*/ 37 w 1403"/>
                <a:gd name="T59" fmla="*/ 48 h 2607"/>
                <a:gd name="T60" fmla="*/ 37 w 1403"/>
                <a:gd name="T61" fmla="*/ 20 h 2607"/>
                <a:gd name="T62" fmla="*/ 40 w 1403"/>
                <a:gd name="T63" fmla="*/ 2 h 260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03"/>
                <a:gd name="T97" fmla="*/ 0 h 2607"/>
                <a:gd name="T98" fmla="*/ 1403 w 1403"/>
                <a:gd name="T99" fmla="*/ 2607 h 260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03" h="2607">
                  <a:moveTo>
                    <a:pt x="1379" y="0"/>
                  </a:moveTo>
                  <a:lnTo>
                    <a:pt x="1187" y="187"/>
                  </a:lnTo>
                  <a:lnTo>
                    <a:pt x="1003" y="372"/>
                  </a:lnTo>
                  <a:lnTo>
                    <a:pt x="825" y="553"/>
                  </a:lnTo>
                  <a:lnTo>
                    <a:pt x="656" y="737"/>
                  </a:lnTo>
                  <a:lnTo>
                    <a:pt x="487" y="918"/>
                  </a:lnTo>
                  <a:lnTo>
                    <a:pt x="326" y="1102"/>
                  </a:lnTo>
                  <a:lnTo>
                    <a:pt x="162" y="1287"/>
                  </a:lnTo>
                  <a:lnTo>
                    <a:pt x="0" y="1478"/>
                  </a:lnTo>
                  <a:lnTo>
                    <a:pt x="126" y="1362"/>
                  </a:lnTo>
                  <a:lnTo>
                    <a:pt x="239" y="1274"/>
                  </a:lnTo>
                  <a:lnTo>
                    <a:pt x="340" y="1204"/>
                  </a:lnTo>
                  <a:lnTo>
                    <a:pt x="432" y="1152"/>
                  </a:lnTo>
                  <a:lnTo>
                    <a:pt x="511" y="1111"/>
                  </a:lnTo>
                  <a:lnTo>
                    <a:pt x="584" y="1080"/>
                  </a:lnTo>
                  <a:lnTo>
                    <a:pt x="649" y="1055"/>
                  </a:lnTo>
                  <a:lnTo>
                    <a:pt x="712" y="1033"/>
                  </a:lnTo>
                  <a:lnTo>
                    <a:pt x="703" y="1136"/>
                  </a:lnTo>
                  <a:lnTo>
                    <a:pt x="682" y="1246"/>
                  </a:lnTo>
                  <a:lnTo>
                    <a:pt x="646" y="1366"/>
                  </a:lnTo>
                  <a:lnTo>
                    <a:pt x="599" y="1497"/>
                  </a:lnTo>
                  <a:lnTo>
                    <a:pt x="538" y="1641"/>
                  </a:lnTo>
                  <a:lnTo>
                    <a:pt x="464" y="1803"/>
                  </a:lnTo>
                  <a:lnTo>
                    <a:pt x="378" y="1979"/>
                  </a:lnTo>
                  <a:lnTo>
                    <a:pt x="282" y="2177"/>
                  </a:lnTo>
                  <a:lnTo>
                    <a:pt x="363" y="2067"/>
                  </a:lnTo>
                  <a:lnTo>
                    <a:pt x="441" y="1976"/>
                  </a:lnTo>
                  <a:lnTo>
                    <a:pt x="513" y="1898"/>
                  </a:lnTo>
                  <a:lnTo>
                    <a:pt x="579" y="1839"/>
                  </a:lnTo>
                  <a:lnTo>
                    <a:pt x="640" y="1789"/>
                  </a:lnTo>
                  <a:lnTo>
                    <a:pt x="698" y="1749"/>
                  </a:lnTo>
                  <a:lnTo>
                    <a:pt x="748" y="1717"/>
                  </a:lnTo>
                  <a:lnTo>
                    <a:pt x="797" y="1695"/>
                  </a:lnTo>
                  <a:lnTo>
                    <a:pt x="842" y="1794"/>
                  </a:lnTo>
                  <a:lnTo>
                    <a:pt x="870" y="1898"/>
                  </a:lnTo>
                  <a:lnTo>
                    <a:pt x="883" y="2003"/>
                  </a:lnTo>
                  <a:lnTo>
                    <a:pt x="885" y="2114"/>
                  </a:lnTo>
                  <a:lnTo>
                    <a:pt x="874" y="2227"/>
                  </a:lnTo>
                  <a:lnTo>
                    <a:pt x="860" y="2348"/>
                  </a:lnTo>
                  <a:lnTo>
                    <a:pt x="838" y="2472"/>
                  </a:lnTo>
                  <a:lnTo>
                    <a:pt x="815" y="2607"/>
                  </a:lnTo>
                  <a:lnTo>
                    <a:pt x="842" y="2519"/>
                  </a:lnTo>
                  <a:lnTo>
                    <a:pt x="876" y="2456"/>
                  </a:lnTo>
                  <a:lnTo>
                    <a:pt x="908" y="2409"/>
                  </a:lnTo>
                  <a:lnTo>
                    <a:pt x="942" y="2377"/>
                  </a:lnTo>
                  <a:lnTo>
                    <a:pt x="971" y="2350"/>
                  </a:lnTo>
                  <a:lnTo>
                    <a:pt x="998" y="2326"/>
                  </a:lnTo>
                  <a:lnTo>
                    <a:pt x="1020" y="2299"/>
                  </a:lnTo>
                  <a:lnTo>
                    <a:pt x="1038" y="2267"/>
                  </a:lnTo>
                  <a:lnTo>
                    <a:pt x="1081" y="2252"/>
                  </a:lnTo>
                  <a:lnTo>
                    <a:pt x="1120" y="2272"/>
                  </a:lnTo>
                  <a:lnTo>
                    <a:pt x="1156" y="2315"/>
                  </a:lnTo>
                  <a:lnTo>
                    <a:pt x="1194" y="2377"/>
                  </a:lnTo>
                  <a:lnTo>
                    <a:pt x="1232" y="2439"/>
                  </a:lnTo>
                  <a:lnTo>
                    <a:pt x="1279" y="2504"/>
                  </a:lnTo>
                  <a:lnTo>
                    <a:pt x="1333" y="2554"/>
                  </a:lnTo>
                  <a:lnTo>
                    <a:pt x="1403" y="2589"/>
                  </a:lnTo>
                  <a:lnTo>
                    <a:pt x="1293" y="2346"/>
                  </a:lnTo>
                  <a:lnTo>
                    <a:pt x="1225" y="1985"/>
                  </a:lnTo>
                  <a:lnTo>
                    <a:pt x="1189" y="1551"/>
                  </a:lnTo>
                  <a:lnTo>
                    <a:pt x="1187" y="1095"/>
                  </a:lnTo>
                  <a:lnTo>
                    <a:pt x="1207" y="661"/>
                  </a:lnTo>
                  <a:lnTo>
                    <a:pt x="1248" y="304"/>
                  </a:lnTo>
                  <a:lnTo>
                    <a:pt x="1307" y="64"/>
                  </a:lnTo>
                  <a:lnTo>
                    <a:pt x="1379" y="0"/>
                  </a:lnTo>
                  <a:close/>
                </a:path>
              </a:pathLst>
            </a:custGeom>
            <a:solidFill>
              <a:srgbClr val="C2855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0" name="Freeform 96"/>
            <p:cNvSpPr>
              <a:spLocks/>
            </p:cNvSpPr>
            <p:nvPr/>
          </p:nvSpPr>
          <p:spPr bwMode="auto">
            <a:xfrm>
              <a:off x="1491" y="1453"/>
              <a:ext cx="701" cy="1306"/>
            </a:xfrm>
            <a:custGeom>
              <a:avLst/>
              <a:gdLst>
                <a:gd name="T0" fmla="*/ 36 w 1403"/>
                <a:gd name="T1" fmla="*/ 5 h 2613"/>
                <a:gd name="T2" fmla="*/ 25 w 1403"/>
                <a:gd name="T3" fmla="*/ 17 h 2613"/>
                <a:gd name="T4" fmla="*/ 15 w 1403"/>
                <a:gd name="T5" fmla="*/ 28 h 2613"/>
                <a:gd name="T6" fmla="*/ 5 w 1403"/>
                <a:gd name="T7" fmla="*/ 40 h 2613"/>
                <a:gd name="T8" fmla="*/ 4 w 1403"/>
                <a:gd name="T9" fmla="*/ 42 h 2613"/>
                <a:gd name="T10" fmla="*/ 10 w 1403"/>
                <a:gd name="T11" fmla="*/ 37 h 2613"/>
                <a:gd name="T12" fmla="*/ 16 w 1403"/>
                <a:gd name="T13" fmla="*/ 33 h 2613"/>
                <a:gd name="T14" fmla="*/ 21 w 1403"/>
                <a:gd name="T15" fmla="*/ 30 h 2613"/>
                <a:gd name="T16" fmla="*/ 23 w 1403"/>
                <a:gd name="T17" fmla="*/ 33 h 2613"/>
                <a:gd name="T18" fmla="*/ 21 w 1403"/>
                <a:gd name="T19" fmla="*/ 41 h 2613"/>
                <a:gd name="T20" fmla="*/ 17 w 1403"/>
                <a:gd name="T21" fmla="*/ 51 h 2613"/>
                <a:gd name="T22" fmla="*/ 11 w 1403"/>
                <a:gd name="T23" fmla="*/ 61 h 2613"/>
                <a:gd name="T24" fmla="*/ 11 w 1403"/>
                <a:gd name="T25" fmla="*/ 64 h 2613"/>
                <a:gd name="T26" fmla="*/ 16 w 1403"/>
                <a:gd name="T27" fmla="*/ 59 h 2613"/>
                <a:gd name="T28" fmla="*/ 20 w 1403"/>
                <a:gd name="T29" fmla="*/ 54 h 2613"/>
                <a:gd name="T30" fmla="*/ 23 w 1403"/>
                <a:gd name="T31" fmla="*/ 51 h 2613"/>
                <a:gd name="T32" fmla="*/ 26 w 1403"/>
                <a:gd name="T33" fmla="*/ 54 h 2613"/>
                <a:gd name="T34" fmla="*/ 28 w 1403"/>
                <a:gd name="T35" fmla="*/ 61 h 2613"/>
                <a:gd name="T36" fmla="*/ 27 w 1403"/>
                <a:gd name="T37" fmla="*/ 69 h 2613"/>
                <a:gd name="T38" fmla="*/ 26 w 1403"/>
                <a:gd name="T39" fmla="*/ 77 h 2613"/>
                <a:gd name="T40" fmla="*/ 26 w 1403"/>
                <a:gd name="T41" fmla="*/ 78 h 2613"/>
                <a:gd name="T42" fmla="*/ 28 w 1403"/>
                <a:gd name="T43" fmla="*/ 75 h 2613"/>
                <a:gd name="T44" fmla="*/ 30 w 1403"/>
                <a:gd name="T45" fmla="*/ 73 h 2613"/>
                <a:gd name="T46" fmla="*/ 31 w 1403"/>
                <a:gd name="T47" fmla="*/ 71 h 2613"/>
                <a:gd name="T48" fmla="*/ 33 w 1403"/>
                <a:gd name="T49" fmla="*/ 69 h 2613"/>
                <a:gd name="T50" fmla="*/ 35 w 1403"/>
                <a:gd name="T51" fmla="*/ 71 h 2613"/>
                <a:gd name="T52" fmla="*/ 38 w 1403"/>
                <a:gd name="T53" fmla="*/ 76 h 2613"/>
                <a:gd name="T54" fmla="*/ 41 w 1403"/>
                <a:gd name="T55" fmla="*/ 79 h 2613"/>
                <a:gd name="T56" fmla="*/ 40 w 1403"/>
                <a:gd name="T57" fmla="*/ 73 h 2613"/>
                <a:gd name="T58" fmla="*/ 37 w 1403"/>
                <a:gd name="T59" fmla="*/ 48 h 2613"/>
                <a:gd name="T60" fmla="*/ 37 w 1403"/>
                <a:gd name="T61" fmla="*/ 20 h 2613"/>
                <a:gd name="T62" fmla="*/ 40 w 1403"/>
                <a:gd name="T63" fmla="*/ 2 h 261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03"/>
                <a:gd name="T97" fmla="*/ 0 h 2613"/>
                <a:gd name="T98" fmla="*/ 1403 w 1403"/>
                <a:gd name="T99" fmla="*/ 2613 h 261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03" h="2613">
                  <a:moveTo>
                    <a:pt x="1376" y="0"/>
                  </a:moveTo>
                  <a:lnTo>
                    <a:pt x="1176" y="189"/>
                  </a:lnTo>
                  <a:lnTo>
                    <a:pt x="991" y="374"/>
                  </a:lnTo>
                  <a:lnTo>
                    <a:pt x="813" y="558"/>
                  </a:lnTo>
                  <a:lnTo>
                    <a:pt x="646" y="741"/>
                  </a:lnTo>
                  <a:lnTo>
                    <a:pt x="480" y="923"/>
                  </a:lnTo>
                  <a:lnTo>
                    <a:pt x="320" y="1106"/>
                  </a:lnTo>
                  <a:lnTo>
                    <a:pt x="160" y="1293"/>
                  </a:lnTo>
                  <a:lnTo>
                    <a:pt x="0" y="1484"/>
                  </a:lnTo>
                  <a:lnTo>
                    <a:pt x="128" y="1367"/>
                  </a:lnTo>
                  <a:lnTo>
                    <a:pt x="245" y="1271"/>
                  </a:lnTo>
                  <a:lnTo>
                    <a:pt x="351" y="1192"/>
                  </a:lnTo>
                  <a:lnTo>
                    <a:pt x="450" y="1128"/>
                  </a:lnTo>
                  <a:lnTo>
                    <a:pt x="538" y="1072"/>
                  </a:lnTo>
                  <a:lnTo>
                    <a:pt x="620" y="1025"/>
                  </a:lnTo>
                  <a:lnTo>
                    <a:pt x="698" y="984"/>
                  </a:lnTo>
                  <a:lnTo>
                    <a:pt x="773" y="944"/>
                  </a:lnTo>
                  <a:lnTo>
                    <a:pt x="757" y="1063"/>
                  </a:lnTo>
                  <a:lnTo>
                    <a:pt x="725" y="1192"/>
                  </a:lnTo>
                  <a:lnTo>
                    <a:pt x="680" y="1329"/>
                  </a:lnTo>
                  <a:lnTo>
                    <a:pt x="622" y="1476"/>
                  </a:lnTo>
                  <a:lnTo>
                    <a:pt x="550" y="1633"/>
                  </a:lnTo>
                  <a:lnTo>
                    <a:pt x="469" y="1802"/>
                  </a:lnTo>
                  <a:lnTo>
                    <a:pt x="378" y="1983"/>
                  </a:lnTo>
                  <a:lnTo>
                    <a:pt x="282" y="2183"/>
                  </a:lnTo>
                  <a:lnTo>
                    <a:pt x="363" y="2071"/>
                  </a:lnTo>
                  <a:lnTo>
                    <a:pt x="442" y="1976"/>
                  </a:lnTo>
                  <a:lnTo>
                    <a:pt x="514" y="1892"/>
                  </a:lnTo>
                  <a:lnTo>
                    <a:pt x="584" y="1822"/>
                  </a:lnTo>
                  <a:lnTo>
                    <a:pt x="649" y="1759"/>
                  </a:lnTo>
                  <a:lnTo>
                    <a:pt x="710" y="1706"/>
                  </a:lnTo>
                  <a:lnTo>
                    <a:pt x="766" y="1660"/>
                  </a:lnTo>
                  <a:lnTo>
                    <a:pt x="820" y="1622"/>
                  </a:lnTo>
                  <a:lnTo>
                    <a:pt x="863" y="1728"/>
                  </a:lnTo>
                  <a:lnTo>
                    <a:pt x="890" y="1841"/>
                  </a:lnTo>
                  <a:lnTo>
                    <a:pt x="899" y="1960"/>
                  </a:lnTo>
                  <a:lnTo>
                    <a:pt x="897" y="2084"/>
                  </a:lnTo>
                  <a:lnTo>
                    <a:pt x="883" y="2210"/>
                  </a:lnTo>
                  <a:lnTo>
                    <a:pt x="863" y="2343"/>
                  </a:lnTo>
                  <a:lnTo>
                    <a:pt x="838" y="2476"/>
                  </a:lnTo>
                  <a:lnTo>
                    <a:pt x="815" y="2613"/>
                  </a:lnTo>
                  <a:lnTo>
                    <a:pt x="842" y="2525"/>
                  </a:lnTo>
                  <a:lnTo>
                    <a:pt x="872" y="2460"/>
                  </a:lnTo>
                  <a:lnTo>
                    <a:pt x="905" y="2413"/>
                  </a:lnTo>
                  <a:lnTo>
                    <a:pt x="937" y="2379"/>
                  </a:lnTo>
                  <a:lnTo>
                    <a:pt x="966" y="2350"/>
                  </a:lnTo>
                  <a:lnTo>
                    <a:pt x="993" y="2323"/>
                  </a:lnTo>
                  <a:lnTo>
                    <a:pt x="1014" y="2291"/>
                  </a:lnTo>
                  <a:lnTo>
                    <a:pt x="1034" y="2249"/>
                  </a:lnTo>
                  <a:lnTo>
                    <a:pt x="1077" y="2231"/>
                  </a:lnTo>
                  <a:lnTo>
                    <a:pt x="1115" y="2253"/>
                  </a:lnTo>
                  <a:lnTo>
                    <a:pt x="1151" y="2300"/>
                  </a:lnTo>
                  <a:lnTo>
                    <a:pt x="1191" y="2365"/>
                  </a:lnTo>
                  <a:lnTo>
                    <a:pt x="1230" y="2433"/>
                  </a:lnTo>
                  <a:lnTo>
                    <a:pt x="1277" y="2503"/>
                  </a:lnTo>
                  <a:lnTo>
                    <a:pt x="1333" y="2559"/>
                  </a:lnTo>
                  <a:lnTo>
                    <a:pt x="1403" y="2595"/>
                  </a:lnTo>
                  <a:lnTo>
                    <a:pt x="1293" y="2350"/>
                  </a:lnTo>
                  <a:lnTo>
                    <a:pt x="1225" y="1989"/>
                  </a:lnTo>
                  <a:lnTo>
                    <a:pt x="1189" y="1554"/>
                  </a:lnTo>
                  <a:lnTo>
                    <a:pt x="1187" y="1097"/>
                  </a:lnTo>
                  <a:lnTo>
                    <a:pt x="1207" y="664"/>
                  </a:lnTo>
                  <a:lnTo>
                    <a:pt x="1248" y="304"/>
                  </a:lnTo>
                  <a:lnTo>
                    <a:pt x="1304" y="67"/>
                  </a:lnTo>
                  <a:lnTo>
                    <a:pt x="1376" y="0"/>
                  </a:lnTo>
                  <a:close/>
                </a:path>
              </a:pathLst>
            </a:custGeom>
            <a:solidFill>
              <a:srgbClr val="BA75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1" name="Freeform 97"/>
            <p:cNvSpPr>
              <a:spLocks/>
            </p:cNvSpPr>
            <p:nvPr/>
          </p:nvSpPr>
          <p:spPr bwMode="auto">
            <a:xfrm>
              <a:off x="1491" y="1451"/>
              <a:ext cx="701" cy="1308"/>
            </a:xfrm>
            <a:custGeom>
              <a:avLst/>
              <a:gdLst>
                <a:gd name="T0" fmla="*/ 36 w 1403"/>
                <a:gd name="T1" fmla="*/ 5 h 2616"/>
                <a:gd name="T2" fmla="*/ 25 w 1403"/>
                <a:gd name="T3" fmla="*/ 18 h 2616"/>
                <a:gd name="T4" fmla="*/ 14 w 1403"/>
                <a:gd name="T5" fmla="*/ 28 h 2616"/>
                <a:gd name="T6" fmla="*/ 4 w 1403"/>
                <a:gd name="T7" fmla="*/ 41 h 2616"/>
                <a:gd name="T8" fmla="*/ 4 w 1403"/>
                <a:gd name="T9" fmla="*/ 42 h 2616"/>
                <a:gd name="T10" fmla="*/ 11 w 1403"/>
                <a:gd name="T11" fmla="*/ 37 h 2616"/>
                <a:gd name="T12" fmla="*/ 17 w 1403"/>
                <a:gd name="T13" fmla="*/ 33 h 2616"/>
                <a:gd name="T14" fmla="*/ 23 w 1403"/>
                <a:gd name="T15" fmla="*/ 28 h 2616"/>
                <a:gd name="T16" fmla="*/ 25 w 1403"/>
                <a:gd name="T17" fmla="*/ 30 h 2616"/>
                <a:gd name="T18" fmla="*/ 22 w 1403"/>
                <a:gd name="T19" fmla="*/ 41 h 2616"/>
                <a:gd name="T20" fmla="*/ 17 w 1403"/>
                <a:gd name="T21" fmla="*/ 50 h 2616"/>
                <a:gd name="T22" fmla="*/ 11 w 1403"/>
                <a:gd name="T23" fmla="*/ 62 h 2616"/>
                <a:gd name="T24" fmla="*/ 11 w 1403"/>
                <a:gd name="T25" fmla="*/ 65 h 2616"/>
                <a:gd name="T26" fmla="*/ 16 w 1403"/>
                <a:gd name="T27" fmla="*/ 58 h 2616"/>
                <a:gd name="T28" fmla="*/ 20 w 1403"/>
                <a:gd name="T29" fmla="*/ 53 h 2616"/>
                <a:gd name="T30" fmla="*/ 24 w 1403"/>
                <a:gd name="T31" fmla="*/ 50 h 2616"/>
                <a:gd name="T32" fmla="*/ 27 w 1403"/>
                <a:gd name="T33" fmla="*/ 51 h 2616"/>
                <a:gd name="T34" fmla="*/ 28 w 1403"/>
                <a:gd name="T35" fmla="*/ 59 h 2616"/>
                <a:gd name="T36" fmla="*/ 27 w 1403"/>
                <a:gd name="T37" fmla="*/ 69 h 2616"/>
                <a:gd name="T38" fmla="*/ 26 w 1403"/>
                <a:gd name="T39" fmla="*/ 78 h 2616"/>
                <a:gd name="T40" fmla="*/ 26 w 1403"/>
                <a:gd name="T41" fmla="*/ 79 h 2616"/>
                <a:gd name="T42" fmla="*/ 28 w 1403"/>
                <a:gd name="T43" fmla="*/ 76 h 2616"/>
                <a:gd name="T44" fmla="*/ 29 w 1403"/>
                <a:gd name="T45" fmla="*/ 74 h 2616"/>
                <a:gd name="T46" fmla="*/ 31 w 1403"/>
                <a:gd name="T47" fmla="*/ 72 h 2616"/>
                <a:gd name="T48" fmla="*/ 33 w 1403"/>
                <a:gd name="T49" fmla="*/ 70 h 2616"/>
                <a:gd name="T50" fmla="*/ 35 w 1403"/>
                <a:gd name="T51" fmla="*/ 72 h 2616"/>
                <a:gd name="T52" fmla="*/ 38 w 1403"/>
                <a:gd name="T53" fmla="*/ 76 h 2616"/>
                <a:gd name="T54" fmla="*/ 41 w 1403"/>
                <a:gd name="T55" fmla="*/ 80 h 2616"/>
                <a:gd name="T56" fmla="*/ 40 w 1403"/>
                <a:gd name="T57" fmla="*/ 74 h 2616"/>
                <a:gd name="T58" fmla="*/ 37 w 1403"/>
                <a:gd name="T59" fmla="*/ 48 h 2616"/>
                <a:gd name="T60" fmla="*/ 37 w 1403"/>
                <a:gd name="T61" fmla="*/ 20 h 2616"/>
                <a:gd name="T62" fmla="*/ 40 w 1403"/>
                <a:gd name="T63" fmla="*/ 3 h 26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03"/>
                <a:gd name="T97" fmla="*/ 0 h 2616"/>
                <a:gd name="T98" fmla="*/ 1403 w 1403"/>
                <a:gd name="T99" fmla="*/ 2616 h 26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03" h="2616">
                  <a:moveTo>
                    <a:pt x="1376" y="0"/>
                  </a:moveTo>
                  <a:lnTo>
                    <a:pt x="1169" y="188"/>
                  </a:lnTo>
                  <a:lnTo>
                    <a:pt x="978" y="375"/>
                  </a:lnTo>
                  <a:lnTo>
                    <a:pt x="800" y="559"/>
                  </a:lnTo>
                  <a:lnTo>
                    <a:pt x="635" y="742"/>
                  </a:lnTo>
                  <a:lnTo>
                    <a:pt x="473" y="926"/>
                  </a:lnTo>
                  <a:lnTo>
                    <a:pt x="317" y="1109"/>
                  </a:lnTo>
                  <a:lnTo>
                    <a:pt x="158" y="1296"/>
                  </a:lnTo>
                  <a:lnTo>
                    <a:pt x="0" y="1487"/>
                  </a:lnTo>
                  <a:lnTo>
                    <a:pt x="129" y="1368"/>
                  </a:lnTo>
                  <a:lnTo>
                    <a:pt x="250" y="1265"/>
                  </a:lnTo>
                  <a:lnTo>
                    <a:pt x="361" y="1177"/>
                  </a:lnTo>
                  <a:lnTo>
                    <a:pt x="468" y="1100"/>
                  </a:lnTo>
                  <a:lnTo>
                    <a:pt x="565" y="1030"/>
                  </a:lnTo>
                  <a:lnTo>
                    <a:pt x="658" y="969"/>
                  </a:lnTo>
                  <a:lnTo>
                    <a:pt x="746" y="909"/>
                  </a:lnTo>
                  <a:lnTo>
                    <a:pt x="834" y="854"/>
                  </a:lnTo>
                  <a:lnTo>
                    <a:pt x="809" y="990"/>
                  </a:lnTo>
                  <a:lnTo>
                    <a:pt x="768" y="1136"/>
                  </a:lnTo>
                  <a:lnTo>
                    <a:pt x="712" y="1289"/>
                  </a:lnTo>
                  <a:lnTo>
                    <a:pt x="644" y="1452"/>
                  </a:lnTo>
                  <a:lnTo>
                    <a:pt x="563" y="1620"/>
                  </a:lnTo>
                  <a:lnTo>
                    <a:pt x="477" y="1799"/>
                  </a:lnTo>
                  <a:lnTo>
                    <a:pt x="381" y="1986"/>
                  </a:lnTo>
                  <a:lnTo>
                    <a:pt x="282" y="2186"/>
                  </a:lnTo>
                  <a:lnTo>
                    <a:pt x="363" y="2073"/>
                  </a:lnTo>
                  <a:lnTo>
                    <a:pt x="444" y="1972"/>
                  </a:lnTo>
                  <a:lnTo>
                    <a:pt x="518" y="1880"/>
                  </a:lnTo>
                  <a:lnTo>
                    <a:pt x="592" y="1801"/>
                  </a:lnTo>
                  <a:lnTo>
                    <a:pt x="658" y="1726"/>
                  </a:lnTo>
                  <a:lnTo>
                    <a:pt x="725" y="1659"/>
                  </a:lnTo>
                  <a:lnTo>
                    <a:pt x="786" y="1600"/>
                  </a:lnTo>
                  <a:lnTo>
                    <a:pt x="847" y="1546"/>
                  </a:lnTo>
                  <a:lnTo>
                    <a:pt x="888" y="1657"/>
                  </a:lnTo>
                  <a:lnTo>
                    <a:pt x="912" y="1781"/>
                  </a:lnTo>
                  <a:lnTo>
                    <a:pt x="915" y="1913"/>
                  </a:lnTo>
                  <a:lnTo>
                    <a:pt x="908" y="2051"/>
                  </a:lnTo>
                  <a:lnTo>
                    <a:pt x="890" y="2191"/>
                  </a:lnTo>
                  <a:lnTo>
                    <a:pt x="867" y="2335"/>
                  </a:lnTo>
                  <a:lnTo>
                    <a:pt x="840" y="2475"/>
                  </a:lnTo>
                  <a:lnTo>
                    <a:pt x="815" y="2616"/>
                  </a:lnTo>
                  <a:lnTo>
                    <a:pt x="842" y="2528"/>
                  </a:lnTo>
                  <a:lnTo>
                    <a:pt x="872" y="2465"/>
                  </a:lnTo>
                  <a:lnTo>
                    <a:pt x="901" y="2418"/>
                  </a:lnTo>
                  <a:lnTo>
                    <a:pt x="932" y="2382"/>
                  </a:lnTo>
                  <a:lnTo>
                    <a:pt x="959" y="2350"/>
                  </a:lnTo>
                  <a:lnTo>
                    <a:pt x="985" y="2317"/>
                  </a:lnTo>
                  <a:lnTo>
                    <a:pt x="1009" y="2279"/>
                  </a:lnTo>
                  <a:lnTo>
                    <a:pt x="1030" y="2229"/>
                  </a:lnTo>
                  <a:lnTo>
                    <a:pt x="1072" y="2209"/>
                  </a:lnTo>
                  <a:lnTo>
                    <a:pt x="1111" y="2231"/>
                  </a:lnTo>
                  <a:lnTo>
                    <a:pt x="1147" y="2281"/>
                  </a:lnTo>
                  <a:lnTo>
                    <a:pt x="1187" y="2351"/>
                  </a:lnTo>
                  <a:lnTo>
                    <a:pt x="1226" y="2427"/>
                  </a:lnTo>
                  <a:lnTo>
                    <a:pt x="1275" y="2501"/>
                  </a:lnTo>
                  <a:lnTo>
                    <a:pt x="1333" y="2560"/>
                  </a:lnTo>
                  <a:lnTo>
                    <a:pt x="1403" y="2598"/>
                  </a:lnTo>
                  <a:lnTo>
                    <a:pt x="1293" y="2353"/>
                  </a:lnTo>
                  <a:lnTo>
                    <a:pt x="1225" y="1992"/>
                  </a:lnTo>
                  <a:lnTo>
                    <a:pt x="1189" y="1555"/>
                  </a:lnTo>
                  <a:lnTo>
                    <a:pt x="1185" y="1098"/>
                  </a:lnTo>
                  <a:lnTo>
                    <a:pt x="1205" y="665"/>
                  </a:lnTo>
                  <a:lnTo>
                    <a:pt x="1246" y="305"/>
                  </a:lnTo>
                  <a:lnTo>
                    <a:pt x="1304" y="66"/>
                  </a:lnTo>
                  <a:lnTo>
                    <a:pt x="1376" y="0"/>
                  </a:lnTo>
                  <a:close/>
                </a:path>
              </a:pathLst>
            </a:custGeom>
            <a:solidFill>
              <a:srgbClr val="B369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2" name="Freeform 98"/>
            <p:cNvSpPr>
              <a:spLocks/>
            </p:cNvSpPr>
            <p:nvPr/>
          </p:nvSpPr>
          <p:spPr bwMode="auto">
            <a:xfrm>
              <a:off x="1491" y="1449"/>
              <a:ext cx="701" cy="1310"/>
            </a:xfrm>
            <a:custGeom>
              <a:avLst/>
              <a:gdLst>
                <a:gd name="T0" fmla="*/ 36 w 1403"/>
                <a:gd name="T1" fmla="*/ 5 h 2622"/>
                <a:gd name="T2" fmla="*/ 24 w 1403"/>
                <a:gd name="T3" fmla="*/ 17 h 2622"/>
                <a:gd name="T4" fmla="*/ 14 w 1403"/>
                <a:gd name="T5" fmla="*/ 29 h 2622"/>
                <a:gd name="T6" fmla="*/ 4 w 1403"/>
                <a:gd name="T7" fmla="*/ 40 h 2622"/>
                <a:gd name="T8" fmla="*/ 4 w 1403"/>
                <a:gd name="T9" fmla="*/ 42 h 2622"/>
                <a:gd name="T10" fmla="*/ 11 w 1403"/>
                <a:gd name="T11" fmla="*/ 36 h 2622"/>
                <a:gd name="T12" fmla="*/ 18 w 1403"/>
                <a:gd name="T13" fmla="*/ 30 h 2622"/>
                <a:gd name="T14" fmla="*/ 24 w 1403"/>
                <a:gd name="T15" fmla="*/ 26 h 2622"/>
                <a:gd name="T16" fmla="*/ 27 w 1403"/>
                <a:gd name="T17" fmla="*/ 28 h 2622"/>
                <a:gd name="T18" fmla="*/ 23 w 1403"/>
                <a:gd name="T19" fmla="*/ 39 h 2622"/>
                <a:gd name="T20" fmla="*/ 18 w 1403"/>
                <a:gd name="T21" fmla="*/ 50 h 2622"/>
                <a:gd name="T22" fmla="*/ 11 w 1403"/>
                <a:gd name="T23" fmla="*/ 62 h 2622"/>
                <a:gd name="T24" fmla="*/ 11 w 1403"/>
                <a:gd name="T25" fmla="*/ 64 h 2622"/>
                <a:gd name="T26" fmla="*/ 16 w 1403"/>
                <a:gd name="T27" fmla="*/ 58 h 2622"/>
                <a:gd name="T28" fmla="*/ 20 w 1403"/>
                <a:gd name="T29" fmla="*/ 53 h 2622"/>
                <a:gd name="T30" fmla="*/ 25 w 1403"/>
                <a:gd name="T31" fmla="*/ 48 h 2622"/>
                <a:gd name="T32" fmla="*/ 28 w 1403"/>
                <a:gd name="T33" fmla="*/ 49 h 2622"/>
                <a:gd name="T34" fmla="*/ 29 w 1403"/>
                <a:gd name="T35" fmla="*/ 58 h 2622"/>
                <a:gd name="T36" fmla="*/ 28 w 1403"/>
                <a:gd name="T37" fmla="*/ 67 h 2622"/>
                <a:gd name="T38" fmla="*/ 26 w 1403"/>
                <a:gd name="T39" fmla="*/ 77 h 2622"/>
                <a:gd name="T40" fmla="*/ 26 w 1403"/>
                <a:gd name="T41" fmla="*/ 79 h 2622"/>
                <a:gd name="T42" fmla="*/ 28 w 1403"/>
                <a:gd name="T43" fmla="*/ 75 h 2622"/>
                <a:gd name="T44" fmla="*/ 29 w 1403"/>
                <a:gd name="T45" fmla="*/ 73 h 2622"/>
                <a:gd name="T46" fmla="*/ 31 w 1403"/>
                <a:gd name="T47" fmla="*/ 71 h 2622"/>
                <a:gd name="T48" fmla="*/ 33 w 1403"/>
                <a:gd name="T49" fmla="*/ 68 h 2622"/>
                <a:gd name="T50" fmla="*/ 35 w 1403"/>
                <a:gd name="T51" fmla="*/ 70 h 2622"/>
                <a:gd name="T52" fmla="*/ 38 w 1403"/>
                <a:gd name="T53" fmla="*/ 75 h 2622"/>
                <a:gd name="T54" fmla="*/ 41 w 1403"/>
                <a:gd name="T55" fmla="*/ 80 h 2622"/>
                <a:gd name="T56" fmla="*/ 40 w 1403"/>
                <a:gd name="T57" fmla="*/ 73 h 2622"/>
                <a:gd name="T58" fmla="*/ 37 w 1403"/>
                <a:gd name="T59" fmla="*/ 48 h 2622"/>
                <a:gd name="T60" fmla="*/ 37 w 1403"/>
                <a:gd name="T61" fmla="*/ 20 h 2622"/>
                <a:gd name="T62" fmla="*/ 40 w 1403"/>
                <a:gd name="T63" fmla="*/ 2 h 262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03"/>
                <a:gd name="T97" fmla="*/ 0 h 2622"/>
                <a:gd name="T98" fmla="*/ 1403 w 1403"/>
                <a:gd name="T99" fmla="*/ 2622 h 262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03" h="2622">
                  <a:moveTo>
                    <a:pt x="1376" y="0"/>
                  </a:moveTo>
                  <a:lnTo>
                    <a:pt x="1160" y="189"/>
                  </a:lnTo>
                  <a:lnTo>
                    <a:pt x="966" y="376"/>
                  </a:lnTo>
                  <a:lnTo>
                    <a:pt x="786" y="561"/>
                  </a:lnTo>
                  <a:lnTo>
                    <a:pt x="622" y="746"/>
                  </a:lnTo>
                  <a:lnTo>
                    <a:pt x="464" y="930"/>
                  </a:lnTo>
                  <a:lnTo>
                    <a:pt x="311" y="1115"/>
                  </a:lnTo>
                  <a:lnTo>
                    <a:pt x="156" y="1302"/>
                  </a:lnTo>
                  <a:lnTo>
                    <a:pt x="0" y="1493"/>
                  </a:lnTo>
                  <a:lnTo>
                    <a:pt x="129" y="1372"/>
                  </a:lnTo>
                  <a:lnTo>
                    <a:pt x="255" y="1262"/>
                  </a:lnTo>
                  <a:lnTo>
                    <a:pt x="372" y="1164"/>
                  </a:lnTo>
                  <a:lnTo>
                    <a:pt x="486" y="1075"/>
                  </a:lnTo>
                  <a:lnTo>
                    <a:pt x="593" y="991"/>
                  </a:lnTo>
                  <a:lnTo>
                    <a:pt x="696" y="914"/>
                  </a:lnTo>
                  <a:lnTo>
                    <a:pt x="797" y="836"/>
                  </a:lnTo>
                  <a:lnTo>
                    <a:pt x="897" y="763"/>
                  </a:lnTo>
                  <a:lnTo>
                    <a:pt x="865" y="919"/>
                  </a:lnTo>
                  <a:lnTo>
                    <a:pt x="815" y="1083"/>
                  </a:lnTo>
                  <a:lnTo>
                    <a:pt x="746" y="1252"/>
                  </a:lnTo>
                  <a:lnTo>
                    <a:pt x="667" y="1430"/>
                  </a:lnTo>
                  <a:lnTo>
                    <a:pt x="577" y="1611"/>
                  </a:lnTo>
                  <a:lnTo>
                    <a:pt x="482" y="1798"/>
                  </a:lnTo>
                  <a:lnTo>
                    <a:pt x="381" y="1992"/>
                  </a:lnTo>
                  <a:lnTo>
                    <a:pt x="282" y="2192"/>
                  </a:lnTo>
                  <a:lnTo>
                    <a:pt x="363" y="2077"/>
                  </a:lnTo>
                  <a:lnTo>
                    <a:pt x="444" y="1973"/>
                  </a:lnTo>
                  <a:lnTo>
                    <a:pt x="522" y="1874"/>
                  </a:lnTo>
                  <a:lnTo>
                    <a:pt x="597" y="1784"/>
                  </a:lnTo>
                  <a:lnTo>
                    <a:pt x="667" y="1698"/>
                  </a:lnTo>
                  <a:lnTo>
                    <a:pt x="737" y="1617"/>
                  </a:lnTo>
                  <a:lnTo>
                    <a:pt x="804" y="1541"/>
                  </a:lnTo>
                  <a:lnTo>
                    <a:pt x="870" y="1473"/>
                  </a:lnTo>
                  <a:lnTo>
                    <a:pt x="910" y="1590"/>
                  </a:lnTo>
                  <a:lnTo>
                    <a:pt x="930" y="1724"/>
                  </a:lnTo>
                  <a:lnTo>
                    <a:pt x="932" y="1868"/>
                  </a:lnTo>
                  <a:lnTo>
                    <a:pt x="921" y="2021"/>
                  </a:lnTo>
                  <a:lnTo>
                    <a:pt x="897" y="2174"/>
                  </a:lnTo>
                  <a:lnTo>
                    <a:pt x="870" y="2329"/>
                  </a:lnTo>
                  <a:lnTo>
                    <a:pt x="840" y="2478"/>
                  </a:lnTo>
                  <a:lnTo>
                    <a:pt x="815" y="2622"/>
                  </a:lnTo>
                  <a:lnTo>
                    <a:pt x="842" y="2534"/>
                  </a:lnTo>
                  <a:lnTo>
                    <a:pt x="870" y="2471"/>
                  </a:lnTo>
                  <a:lnTo>
                    <a:pt x="897" y="2422"/>
                  </a:lnTo>
                  <a:lnTo>
                    <a:pt x="928" y="2386"/>
                  </a:lnTo>
                  <a:lnTo>
                    <a:pt x="953" y="2352"/>
                  </a:lnTo>
                  <a:lnTo>
                    <a:pt x="978" y="2318"/>
                  </a:lnTo>
                  <a:lnTo>
                    <a:pt x="1002" y="2273"/>
                  </a:lnTo>
                  <a:lnTo>
                    <a:pt x="1025" y="2215"/>
                  </a:lnTo>
                  <a:lnTo>
                    <a:pt x="1066" y="2190"/>
                  </a:lnTo>
                  <a:lnTo>
                    <a:pt x="1106" y="2212"/>
                  </a:lnTo>
                  <a:lnTo>
                    <a:pt x="1144" y="2264"/>
                  </a:lnTo>
                  <a:lnTo>
                    <a:pt x="1183" y="2339"/>
                  </a:lnTo>
                  <a:lnTo>
                    <a:pt x="1225" y="2422"/>
                  </a:lnTo>
                  <a:lnTo>
                    <a:pt x="1275" y="2501"/>
                  </a:lnTo>
                  <a:lnTo>
                    <a:pt x="1333" y="2564"/>
                  </a:lnTo>
                  <a:lnTo>
                    <a:pt x="1403" y="2604"/>
                  </a:lnTo>
                  <a:lnTo>
                    <a:pt x="1293" y="2359"/>
                  </a:lnTo>
                  <a:lnTo>
                    <a:pt x="1225" y="1998"/>
                  </a:lnTo>
                  <a:lnTo>
                    <a:pt x="1189" y="1561"/>
                  </a:lnTo>
                  <a:lnTo>
                    <a:pt x="1185" y="1102"/>
                  </a:lnTo>
                  <a:lnTo>
                    <a:pt x="1205" y="667"/>
                  </a:lnTo>
                  <a:lnTo>
                    <a:pt x="1246" y="306"/>
                  </a:lnTo>
                  <a:lnTo>
                    <a:pt x="1304" y="67"/>
                  </a:lnTo>
                  <a:lnTo>
                    <a:pt x="1376" y="0"/>
                  </a:lnTo>
                  <a:close/>
                </a:path>
              </a:pathLst>
            </a:custGeom>
            <a:solidFill>
              <a:srgbClr val="AB5C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3" name="Freeform 99"/>
            <p:cNvSpPr>
              <a:spLocks/>
            </p:cNvSpPr>
            <p:nvPr/>
          </p:nvSpPr>
          <p:spPr bwMode="auto">
            <a:xfrm>
              <a:off x="1491" y="1447"/>
              <a:ext cx="701" cy="1312"/>
            </a:xfrm>
            <a:custGeom>
              <a:avLst/>
              <a:gdLst>
                <a:gd name="T0" fmla="*/ 35 w 1403"/>
                <a:gd name="T1" fmla="*/ 5 h 2625"/>
                <a:gd name="T2" fmla="*/ 24 w 1403"/>
                <a:gd name="T3" fmla="*/ 17 h 2625"/>
                <a:gd name="T4" fmla="*/ 14 w 1403"/>
                <a:gd name="T5" fmla="*/ 29 h 2625"/>
                <a:gd name="T6" fmla="*/ 4 w 1403"/>
                <a:gd name="T7" fmla="*/ 40 h 2625"/>
                <a:gd name="T8" fmla="*/ 4 w 1403"/>
                <a:gd name="T9" fmla="*/ 42 h 2625"/>
                <a:gd name="T10" fmla="*/ 11 w 1403"/>
                <a:gd name="T11" fmla="*/ 35 h 2625"/>
                <a:gd name="T12" fmla="*/ 19 w 1403"/>
                <a:gd name="T13" fmla="*/ 29 h 2625"/>
                <a:gd name="T14" fmla="*/ 26 w 1403"/>
                <a:gd name="T15" fmla="*/ 23 h 2625"/>
                <a:gd name="T16" fmla="*/ 28 w 1403"/>
                <a:gd name="T17" fmla="*/ 26 h 2625"/>
                <a:gd name="T18" fmla="*/ 24 w 1403"/>
                <a:gd name="T19" fmla="*/ 37 h 2625"/>
                <a:gd name="T20" fmla="*/ 18 w 1403"/>
                <a:gd name="T21" fmla="*/ 49 h 2625"/>
                <a:gd name="T22" fmla="*/ 11 w 1403"/>
                <a:gd name="T23" fmla="*/ 62 h 2625"/>
                <a:gd name="T24" fmla="*/ 11 w 1403"/>
                <a:gd name="T25" fmla="*/ 64 h 2625"/>
                <a:gd name="T26" fmla="*/ 16 w 1403"/>
                <a:gd name="T27" fmla="*/ 58 h 2625"/>
                <a:gd name="T28" fmla="*/ 21 w 1403"/>
                <a:gd name="T29" fmla="*/ 52 h 2625"/>
                <a:gd name="T30" fmla="*/ 25 w 1403"/>
                <a:gd name="T31" fmla="*/ 46 h 2625"/>
                <a:gd name="T32" fmla="*/ 29 w 1403"/>
                <a:gd name="T33" fmla="*/ 47 h 2625"/>
                <a:gd name="T34" fmla="*/ 29 w 1403"/>
                <a:gd name="T35" fmla="*/ 57 h 2625"/>
                <a:gd name="T36" fmla="*/ 28 w 1403"/>
                <a:gd name="T37" fmla="*/ 67 h 2625"/>
                <a:gd name="T38" fmla="*/ 26 w 1403"/>
                <a:gd name="T39" fmla="*/ 77 h 2625"/>
                <a:gd name="T40" fmla="*/ 26 w 1403"/>
                <a:gd name="T41" fmla="*/ 79 h 2625"/>
                <a:gd name="T42" fmla="*/ 28 w 1403"/>
                <a:gd name="T43" fmla="*/ 75 h 2625"/>
                <a:gd name="T44" fmla="*/ 29 w 1403"/>
                <a:gd name="T45" fmla="*/ 73 h 2625"/>
                <a:gd name="T46" fmla="*/ 31 w 1403"/>
                <a:gd name="T47" fmla="*/ 70 h 2625"/>
                <a:gd name="T48" fmla="*/ 33 w 1403"/>
                <a:gd name="T49" fmla="*/ 67 h 2625"/>
                <a:gd name="T50" fmla="*/ 35 w 1403"/>
                <a:gd name="T51" fmla="*/ 70 h 2625"/>
                <a:gd name="T52" fmla="*/ 38 w 1403"/>
                <a:gd name="T53" fmla="*/ 75 h 2625"/>
                <a:gd name="T54" fmla="*/ 41 w 1403"/>
                <a:gd name="T55" fmla="*/ 80 h 2625"/>
                <a:gd name="T56" fmla="*/ 40 w 1403"/>
                <a:gd name="T57" fmla="*/ 73 h 2625"/>
                <a:gd name="T58" fmla="*/ 37 w 1403"/>
                <a:gd name="T59" fmla="*/ 48 h 2625"/>
                <a:gd name="T60" fmla="*/ 37 w 1403"/>
                <a:gd name="T61" fmla="*/ 20 h 2625"/>
                <a:gd name="T62" fmla="*/ 40 w 1403"/>
                <a:gd name="T63" fmla="*/ 2 h 262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03"/>
                <a:gd name="T97" fmla="*/ 0 h 2625"/>
                <a:gd name="T98" fmla="*/ 1403 w 1403"/>
                <a:gd name="T99" fmla="*/ 2625 h 262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03" h="2625">
                  <a:moveTo>
                    <a:pt x="1372" y="0"/>
                  </a:moveTo>
                  <a:lnTo>
                    <a:pt x="1147" y="187"/>
                  </a:lnTo>
                  <a:lnTo>
                    <a:pt x="950" y="375"/>
                  </a:lnTo>
                  <a:lnTo>
                    <a:pt x="771" y="561"/>
                  </a:lnTo>
                  <a:lnTo>
                    <a:pt x="610" y="746"/>
                  </a:lnTo>
                  <a:lnTo>
                    <a:pt x="455" y="929"/>
                  </a:lnTo>
                  <a:lnTo>
                    <a:pt x="308" y="1116"/>
                  </a:lnTo>
                  <a:lnTo>
                    <a:pt x="156" y="1305"/>
                  </a:lnTo>
                  <a:lnTo>
                    <a:pt x="0" y="1496"/>
                  </a:lnTo>
                  <a:lnTo>
                    <a:pt x="131" y="1372"/>
                  </a:lnTo>
                  <a:lnTo>
                    <a:pt x="259" y="1258"/>
                  </a:lnTo>
                  <a:lnTo>
                    <a:pt x="383" y="1149"/>
                  </a:lnTo>
                  <a:lnTo>
                    <a:pt x="504" y="1048"/>
                  </a:lnTo>
                  <a:lnTo>
                    <a:pt x="619" y="949"/>
                  </a:lnTo>
                  <a:lnTo>
                    <a:pt x="734" y="856"/>
                  </a:lnTo>
                  <a:lnTo>
                    <a:pt x="845" y="762"/>
                  </a:lnTo>
                  <a:lnTo>
                    <a:pt x="959" y="670"/>
                  </a:lnTo>
                  <a:lnTo>
                    <a:pt x="917" y="845"/>
                  </a:lnTo>
                  <a:lnTo>
                    <a:pt x="856" y="1026"/>
                  </a:lnTo>
                  <a:lnTo>
                    <a:pt x="779" y="1211"/>
                  </a:lnTo>
                  <a:lnTo>
                    <a:pt x="691" y="1404"/>
                  </a:lnTo>
                  <a:lnTo>
                    <a:pt x="592" y="1596"/>
                  </a:lnTo>
                  <a:lnTo>
                    <a:pt x="489" y="1794"/>
                  </a:lnTo>
                  <a:lnTo>
                    <a:pt x="383" y="1994"/>
                  </a:lnTo>
                  <a:lnTo>
                    <a:pt x="282" y="2195"/>
                  </a:lnTo>
                  <a:lnTo>
                    <a:pt x="365" y="2078"/>
                  </a:lnTo>
                  <a:lnTo>
                    <a:pt x="446" y="1968"/>
                  </a:lnTo>
                  <a:lnTo>
                    <a:pt x="525" y="1862"/>
                  </a:lnTo>
                  <a:lnTo>
                    <a:pt x="602" y="1763"/>
                  </a:lnTo>
                  <a:lnTo>
                    <a:pt x="676" y="1665"/>
                  </a:lnTo>
                  <a:lnTo>
                    <a:pt x="750" y="1573"/>
                  </a:lnTo>
                  <a:lnTo>
                    <a:pt x="824" y="1485"/>
                  </a:lnTo>
                  <a:lnTo>
                    <a:pt x="897" y="1400"/>
                  </a:lnTo>
                  <a:lnTo>
                    <a:pt x="935" y="1524"/>
                  </a:lnTo>
                  <a:lnTo>
                    <a:pt x="953" y="1668"/>
                  </a:lnTo>
                  <a:lnTo>
                    <a:pt x="950" y="1825"/>
                  </a:lnTo>
                  <a:lnTo>
                    <a:pt x="933" y="1990"/>
                  </a:lnTo>
                  <a:lnTo>
                    <a:pt x="905" y="2157"/>
                  </a:lnTo>
                  <a:lnTo>
                    <a:pt x="874" y="2323"/>
                  </a:lnTo>
                  <a:lnTo>
                    <a:pt x="842" y="2479"/>
                  </a:lnTo>
                  <a:lnTo>
                    <a:pt x="815" y="2625"/>
                  </a:lnTo>
                  <a:lnTo>
                    <a:pt x="842" y="2537"/>
                  </a:lnTo>
                  <a:lnTo>
                    <a:pt x="869" y="2474"/>
                  </a:lnTo>
                  <a:lnTo>
                    <a:pt x="896" y="2425"/>
                  </a:lnTo>
                  <a:lnTo>
                    <a:pt x="923" y="2389"/>
                  </a:lnTo>
                  <a:lnTo>
                    <a:pt x="946" y="2351"/>
                  </a:lnTo>
                  <a:lnTo>
                    <a:pt x="971" y="2314"/>
                  </a:lnTo>
                  <a:lnTo>
                    <a:pt x="994" y="2261"/>
                  </a:lnTo>
                  <a:lnTo>
                    <a:pt x="1020" y="2195"/>
                  </a:lnTo>
                  <a:lnTo>
                    <a:pt x="1059" y="2166"/>
                  </a:lnTo>
                  <a:lnTo>
                    <a:pt x="1099" y="2190"/>
                  </a:lnTo>
                  <a:lnTo>
                    <a:pt x="1137" y="2245"/>
                  </a:lnTo>
                  <a:lnTo>
                    <a:pt x="1178" y="2326"/>
                  </a:lnTo>
                  <a:lnTo>
                    <a:pt x="1223" y="2414"/>
                  </a:lnTo>
                  <a:lnTo>
                    <a:pt x="1273" y="2499"/>
                  </a:lnTo>
                  <a:lnTo>
                    <a:pt x="1333" y="2565"/>
                  </a:lnTo>
                  <a:lnTo>
                    <a:pt x="1403" y="2607"/>
                  </a:lnTo>
                  <a:lnTo>
                    <a:pt x="1293" y="2362"/>
                  </a:lnTo>
                  <a:lnTo>
                    <a:pt x="1225" y="1999"/>
                  </a:lnTo>
                  <a:lnTo>
                    <a:pt x="1189" y="1562"/>
                  </a:lnTo>
                  <a:lnTo>
                    <a:pt x="1185" y="1104"/>
                  </a:lnTo>
                  <a:lnTo>
                    <a:pt x="1203" y="667"/>
                  </a:lnTo>
                  <a:lnTo>
                    <a:pt x="1244" y="305"/>
                  </a:lnTo>
                  <a:lnTo>
                    <a:pt x="1300" y="66"/>
                  </a:lnTo>
                  <a:lnTo>
                    <a:pt x="1372" y="0"/>
                  </a:lnTo>
                  <a:close/>
                </a:path>
              </a:pathLst>
            </a:custGeom>
            <a:solidFill>
              <a:srgbClr val="A34D3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4" name="Freeform 100"/>
            <p:cNvSpPr>
              <a:spLocks/>
            </p:cNvSpPr>
            <p:nvPr/>
          </p:nvSpPr>
          <p:spPr bwMode="auto">
            <a:xfrm>
              <a:off x="1491" y="1444"/>
              <a:ext cx="701" cy="1315"/>
            </a:xfrm>
            <a:custGeom>
              <a:avLst/>
              <a:gdLst>
                <a:gd name="T0" fmla="*/ 35 w 1403"/>
                <a:gd name="T1" fmla="*/ 5 h 2631"/>
                <a:gd name="T2" fmla="*/ 23 w 1403"/>
                <a:gd name="T3" fmla="*/ 17 h 2631"/>
                <a:gd name="T4" fmla="*/ 14 w 1403"/>
                <a:gd name="T5" fmla="*/ 29 h 2631"/>
                <a:gd name="T6" fmla="*/ 4 w 1403"/>
                <a:gd name="T7" fmla="*/ 40 h 2631"/>
                <a:gd name="T8" fmla="*/ 4 w 1403"/>
                <a:gd name="T9" fmla="*/ 43 h 2631"/>
                <a:gd name="T10" fmla="*/ 12 w 1403"/>
                <a:gd name="T11" fmla="*/ 35 h 2631"/>
                <a:gd name="T12" fmla="*/ 20 w 1403"/>
                <a:gd name="T13" fmla="*/ 28 h 2631"/>
                <a:gd name="T14" fmla="*/ 28 w 1403"/>
                <a:gd name="T15" fmla="*/ 21 h 2631"/>
                <a:gd name="T16" fmla="*/ 30 w 1403"/>
                <a:gd name="T17" fmla="*/ 24 h 2631"/>
                <a:gd name="T18" fmla="*/ 25 w 1403"/>
                <a:gd name="T19" fmla="*/ 36 h 2631"/>
                <a:gd name="T20" fmla="*/ 18 w 1403"/>
                <a:gd name="T21" fmla="*/ 49 h 2631"/>
                <a:gd name="T22" fmla="*/ 12 w 1403"/>
                <a:gd name="T23" fmla="*/ 62 h 2631"/>
                <a:gd name="T24" fmla="*/ 11 w 1403"/>
                <a:gd name="T25" fmla="*/ 65 h 2631"/>
                <a:gd name="T26" fmla="*/ 16 w 1403"/>
                <a:gd name="T27" fmla="*/ 58 h 2631"/>
                <a:gd name="T28" fmla="*/ 21 w 1403"/>
                <a:gd name="T29" fmla="*/ 51 h 2631"/>
                <a:gd name="T30" fmla="*/ 26 w 1403"/>
                <a:gd name="T31" fmla="*/ 44 h 2631"/>
                <a:gd name="T32" fmla="*/ 29 w 1403"/>
                <a:gd name="T33" fmla="*/ 45 h 2631"/>
                <a:gd name="T34" fmla="*/ 30 w 1403"/>
                <a:gd name="T35" fmla="*/ 55 h 2631"/>
                <a:gd name="T36" fmla="*/ 28 w 1403"/>
                <a:gd name="T37" fmla="*/ 66 h 2631"/>
                <a:gd name="T38" fmla="*/ 26 w 1403"/>
                <a:gd name="T39" fmla="*/ 77 h 2631"/>
                <a:gd name="T40" fmla="*/ 26 w 1403"/>
                <a:gd name="T41" fmla="*/ 79 h 2631"/>
                <a:gd name="T42" fmla="*/ 27 w 1403"/>
                <a:gd name="T43" fmla="*/ 75 h 2631"/>
                <a:gd name="T44" fmla="*/ 29 w 1403"/>
                <a:gd name="T45" fmla="*/ 73 h 2631"/>
                <a:gd name="T46" fmla="*/ 30 w 1403"/>
                <a:gd name="T47" fmla="*/ 70 h 2631"/>
                <a:gd name="T48" fmla="*/ 32 w 1403"/>
                <a:gd name="T49" fmla="*/ 67 h 2631"/>
                <a:gd name="T50" fmla="*/ 35 w 1403"/>
                <a:gd name="T51" fmla="*/ 69 h 2631"/>
                <a:gd name="T52" fmla="*/ 38 w 1403"/>
                <a:gd name="T53" fmla="*/ 75 h 2631"/>
                <a:gd name="T54" fmla="*/ 41 w 1403"/>
                <a:gd name="T55" fmla="*/ 80 h 2631"/>
                <a:gd name="T56" fmla="*/ 40 w 1403"/>
                <a:gd name="T57" fmla="*/ 74 h 2631"/>
                <a:gd name="T58" fmla="*/ 37 w 1403"/>
                <a:gd name="T59" fmla="*/ 48 h 2631"/>
                <a:gd name="T60" fmla="*/ 37 w 1403"/>
                <a:gd name="T61" fmla="*/ 20 h 2631"/>
                <a:gd name="T62" fmla="*/ 40 w 1403"/>
                <a:gd name="T63" fmla="*/ 2 h 263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03"/>
                <a:gd name="T97" fmla="*/ 0 h 2631"/>
                <a:gd name="T98" fmla="*/ 1403 w 1403"/>
                <a:gd name="T99" fmla="*/ 2631 h 263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03" h="2631">
                  <a:moveTo>
                    <a:pt x="1372" y="0"/>
                  </a:moveTo>
                  <a:lnTo>
                    <a:pt x="1140" y="189"/>
                  </a:lnTo>
                  <a:lnTo>
                    <a:pt x="941" y="378"/>
                  </a:lnTo>
                  <a:lnTo>
                    <a:pt x="761" y="563"/>
                  </a:lnTo>
                  <a:lnTo>
                    <a:pt x="601" y="750"/>
                  </a:lnTo>
                  <a:lnTo>
                    <a:pt x="448" y="935"/>
                  </a:lnTo>
                  <a:lnTo>
                    <a:pt x="302" y="1122"/>
                  </a:lnTo>
                  <a:lnTo>
                    <a:pt x="155" y="1311"/>
                  </a:lnTo>
                  <a:lnTo>
                    <a:pt x="0" y="1502"/>
                  </a:lnTo>
                  <a:lnTo>
                    <a:pt x="133" y="1376"/>
                  </a:lnTo>
                  <a:lnTo>
                    <a:pt x="264" y="1255"/>
                  </a:lnTo>
                  <a:lnTo>
                    <a:pt x="392" y="1137"/>
                  </a:lnTo>
                  <a:lnTo>
                    <a:pt x="522" y="1023"/>
                  </a:lnTo>
                  <a:lnTo>
                    <a:pt x="646" y="910"/>
                  </a:lnTo>
                  <a:lnTo>
                    <a:pt x="771" y="800"/>
                  </a:lnTo>
                  <a:lnTo>
                    <a:pt x="896" y="691"/>
                  </a:lnTo>
                  <a:lnTo>
                    <a:pt x="1020" y="583"/>
                  </a:lnTo>
                  <a:lnTo>
                    <a:pt x="971" y="775"/>
                  </a:lnTo>
                  <a:lnTo>
                    <a:pt x="901" y="975"/>
                  </a:lnTo>
                  <a:lnTo>
                    <a:pt x="813" y="1176"/>
                  </a:lnTo>
                  <a:lnTo>
                    <a:pt x="714" y="1383"/>
                  </a:lnTo>
                  <a:lnTo>
                    <a:pt x="604" y="1588"/>
                  </a:lnTo>
                  <a:lnTo>
                    <a:pt x="495" y="1795"/>
                  </a:lnTo>
                  <a:lnTo>
                    <a:pt x="385" y="2000"/>
                  </a:lnTo>
                  <a:lnTo>
                    <a:pt x="282" y="2201"/>
                  </a:lnTo>
                  <a:lnTo>
                    <a:pt x="365" y="2082"/>
                  </a:lnTo>
                  <a:lnTo>
                    <a:pt x="448" y="1969"/>
                  </a:lnTo>
                  <a:lnTo>
                    <a:pt x="527" y="1856"/>
                  </a:lnTo>
                  <a:lnTo>
                    <a:pt x="608" y="1746"/>
                  </a:lnTo>
                  <a:lnTo>
                    <a:pt x="685" y="1636"/>
                  </a:lnTo>
                  <a:lnTo>
                    <a:pt x="763" y="1530"/>
                  </a:lnTo>
                  <a:lnTo>
                    <a:pt x="840" y="1428"/>
                  </a:lnTo>
                  <a:lnTo>
                    <a:pt x="921" y="1327"/>
                  </a:lnTo>
                  <a:lnTo>
                    <a:pt x="957" y="1457"/>
                  </a:lnTo>
                  <a:lnTo>
                    <a:pt x="971" y="1611"/>
                  </a:lnTo>
                  <a:lnTo>
                    <a:pt x="964" y="1780"/>
                  </a:lnTo>
                  <a:lnTo>
                    <a:pt x="944" y="1960"/>
                  </a:lnTo>
                  <a:lnTo>
                    <a:pt x="912" y="2140"/>
                  </a:lnTo>
                  <a:lnTo>
                    <a:pt x="878" y="2316"/>
                  </a:lnTo>
                  <a:lnTo>
                    <a:pt x="843" y="2481"/>
                  </a:lnTo>
                  <a:lnTo>
                    <a:pt x="815" y="2631"/>
                  </a:lnTo>
                  <a:lnTo>
                    <a:pt x="840" y="2544"/>
                  </a:lnTo>
                  <a:lnTo>
                    <a:pt x="867" y="2480"/>
                  </a:lnTo>
                  <a:lnTo>
                    <a:pt x="892" y="2431"/>
                  </a:lnTo>
                  <a:lnTo>
                    <a:pt x="917" y="2393"/>
                  </a:lnTo>
                  <a:lnTo>
                    <a:pt x="941" y="2354"/>
                  </a:lnTo>
                  <a:lnTo>
                    <a:pt x="966" y="2311"/>
                  </a:lnTo>
                  <a:lnTo>
                    <a:pt x="991" y="2253"/>
                  </a:lnTo>
                  <a:lnTo>
                    <a:pt x="1016" y="2178"/>
                  </a:lnTo>
                  <a:lnTo>
                    <a:pt x="1054" y="2145"/>
                  </a:lnTo>
                  <a:lnTo>
                    <a:pt x="1093" y="2169"/>
                  </a:lnTo>
                  <a:lnTo>
                    <a:pt x="1131" y="2228"/>
                  </a:lnTo>
                  <a:lnTo>
                    <a:pt x="1174" y="2314"/>
                  </a:lnTo>
                  <a:lnTo>
                    <a:pt x="1219" y="2408"/>
                  </a:lnTo>
                  <a:lnTo>
                    <a:pt x="1271" y="2498"/>
                  </a:lnTo>
                  <a:lnTo>
                    <a:pt x="1331" y="2571"/>
                  </a:lnTo>
                  <a:lnTo>
                    <a:pt x="1403" y="2613"/>
                  </a:lnTo>
                  <a:lnTo>
                    <a:pt x="1293" y="2368"/>
                  </a:lnTo>
                  <a:lnTo>
                    <a:pt x="1225" y="2005"/>
                  </a:lnTo>
                  <a:lnTo>
                    <a:pt x="1187" y="1566"/>
                  </a:lnTo>
                  <a:lnTo>
                    <a:pt x="1183" y="1106"/>
                  </a:lnTo>
                  <a:lnTo>
                    <a:pt x="1201" y="669"/>
                  </a:lnTo>
                  <a:lnTo>
                    <a:pt x="1243" y="308"/>
                  </a:lnTo>
                  <a:lnTo>
                    <a:pt x="1300" y="67"/>
                  </a:lnTo>
                  <a:lnTo>
                    <a:pt x="1372" y="0"/>
                  </a:lnTo>
                  <a:close/>
                </a:path>
              </a:pathLst>
            </a:custGeom>
            <a:solidFill>
              <a:srgbClr val="9C402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5" name="Freeform 101"/>
            <p:cNvSpPr>
              <a:spLocks/>
            </p:cNvSpPr>
            <p:nvPr/>
          </p:nvSpPr>
          <p:spPr bwMode="auto">
            <a:xfrm>
              <a:off x="1491" y="1443"/>
              <a:ext cx="701" cy="1316"/>
            </a:xfrm>
            <a:custGeom>
              <a:avLst/>
              <a:gdLst>
                <a:gd name="T0" fmla="*/ 35 w 1403"/>
                <a:gd name="T1" fmla="*/ 5 h 2632"/>
                <a:gd name="T2" fmla="*/ 23 w 1403"/>
                <a:gd name="T3" fmla="*/ 18 h 2632"/>
                <a:gd name="T4" fmla="*/ 13 w 1403"/>
                <a:gd name="T5" fmla="*/ 29 h 2632"/>
                <a:gd name="T6" fmla="*/ 4 w 1403"/>
                <a:gd name="T7" fmla="*/ 41 h 2632"/>
                <a:gd name="T8" fmla="*/ 4 w 1403"/>
                <a:gd name="T9" fmla="*/ 42 h 2632"/>
                <a:gd name="T10" fmla="*/ 12 w 1403"/>
                <a:gd name="T11" fmla="*/ 35 h 2632"/>
                <a:gd name="T12" fmla="*/ 21 w 1403"/>
                <a:gd name="T13" fmla="*/ 27 h 2632"/>
                <a:gd name="T14" fmla="*/ 29 w 1403"/>
                <a:gd name="T15" fmla="*/ 20 h 2632"/>
                <a:gd name="T16" fmla="*/ 31 w 1403"/>
                <a:gd name="T17" fmla="*/ 21 h 2632"/>
                <a:gd name="T18" fmla="*/ 26 w 1403"/>
                <a:gd name="T19" fmla="*/ 36 h 2632"/>
                <a:gd name="T20" fmla="*/ 19 w 1403"/>
                <a:gd name="T21" fmla="*/ 49 h 2632"/>
                <a:gd name="T22" fmla="*/ 12 w 1403"/>
                <a:gd name="T23" fmla="*/ 62 h 2632"/>
                <a:gd name="T24" fmla="*/ 11 w 1403"/>
                <a:gd name="T25" fmla="*/ 66 h 2632"/>
                <a:gd name="T26" fmla="*/ 16 w 1403"/>
                <a:gd name="T27" fmla="*/ 57 h 2632"/>
                <a:gd name="T28" fmla="*/ 21 w 1403"/>
                <a:gd name="T29" fmla="*/ 50 h 2632"/>
                <a:gd name="T30" fmla="*/ 26 w 1403"/>
                <a:gd name="T31" fmla="*/ 42 h 2632"/>
                <a:gd name="T32" fmla="*/ 30 w 1403"/>
                <a:gd name="T33" fmla="*/ 43 h 2632"/>
                <a:gd name="T34" fmla="*/ 30 w 1403"/>
                <a:gd name="T35" fmla="*/ 54 h 2632"/>
                <a:gd name="T36" fmla="*/ 28 w 1403"/>
                <a:gd name="T37" fmla="*/ 67 h 2632"/>
                <a:gd name="T38" fmla="*/ 26 w 1403"/>
                <a:gd name="T39" fmla="*/ 78 h 2632"/>
                <a:gd name="T40" fmla="*/ 26 w 1403"/>
                <a:gd name="T41" fmla="*/ 80 h 2632"/>
                <a:gd name="T42" fmla="*/ 27 w 1403"/>
                <a:gd name="T43" fmla="*/ 77 h 2632"/>
                <a:gd name="T44" fmla="*/ 29 w 1403"/>
                <a:gd name="T45" fmla="*/ 74 h 2632"/>
                <a:gd name="T46" fmla="*/ 30 w 1403"/>
                <a:gd name="T47" fmla="*/ 71 h 2632"/>
                <a:gd name="T48" fmla="*/ 32 w 1403"/>
                <a:gd name="T49" fmla="*/ 67 h 2632"/>
                <a:gd name="T50" fmla="*/ 35 w 1403"/>
                <a:gd name="T51" fmla="*/ 69 h 2632"/>
                <a:gd name="T52" fmla="*/ 38 w 1403"/>
                <a:gd name="T53" fmla="*/ 75 h 2632"/>
                <a:gd name="T54" fmla="*/ 41 w 1403"/>
                <a:gd name="T55" fmla="*/ 81 h 2632"/>
                <a:gd name="T56" fmla="*/ 40 w 1403"/>
                <a:gd name="T57" fmla="*/ 75 h 2632"/>
                <a:gd name="T58" fmla="*/ 37 w 1403"/>
                <a:gd name="T59" fmla="*/ 48 h 2632"/>
                <a:gd name="T60" fmla="*/ 37 w 1403"/>
                <a:gd name="T61" fmla="*/ 21 h 2632"/>
                <a:gd name="T62" fmla="*/ 40 w 1403"/>
                <a:gd name="T63" fmla="*/ 3 h 263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03"/>
                <a:gd name="T97" fmla="*/ 0 h 2632"/>
                <a:gd name="T98" fmla="*/ 1403 w 1403"/>
                <a:gd name="T99" fmla="*/ 2632 h 263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03" h="2632">
                  <a:moveTo>
                    <a:pt x="1372" y="0"/>
                  </a:moveTo>
                  <a:lnTo>
                    <a:pt x="1133" y="186"/>
                  </a:lnTo>
                  <a:lnTo>
                    <a:pt x="928" y="375"/>
                  </a:lnTo>
                  <a:lnTo>
                    <a:pt x="748" y="562"/>
                  </a:lnTo>
                  <a:lnTo>
                    <a:pt x="590" y="749"/>
                  </a:lnTo>
                  <a:lnTo>
                    <a:pt x="441" y="934"/>
                  </a:lnTo>
                  <a:lnTo>
                    <a:pt x="299" y="1123"/>
                  </a:lnTo>
                  <a:lnTo>
                    <a:pt x="153" y="1310"/>
                  </a:lnTo>
                  <a:lnTo>
                    <a:pt x="0" y="1503"/>
                  </a:lnTo>
                  <a:lnTo>
                    <a:pt x="135" y="1375"/>
                  </a:lnTo>
                  <a:lnTo>
                    <a:pt x="270" y="1247"/>
                  </a:lnTo>
                  <a:lnTo>
                    <a:pt x="405" y="1120"/>
                  </a:lnTo>
                  <a:lnTo>
                    <a:pt x="540" y="994"/>
                  </a:lnTo>
                  <a:lnTo>
                    <a:pt x="674" y="866"/>
                  </a:lnTo>
                  <a:lnTo>
                    <a:pt x="809" y="740"/>
                  </a:lnTo>
                  <a:lnTo>
                    <a:pt x="944" y="613"/>
                  </a:lnTo>
                  <a:lnTo>
                    <a:pt x="1081" y="487"/>
                  </a:lnTo>
                  <a:lnTo>
                    <a:pt x="1023" y="697"/>
                  </a:lnTo>
                  <a:lnTo>
                    <a:pt x="944" y="915"/>
                  </a:lnTo>
                  <a:lnTo>
                    <a:pt x="845" y="1134"/>
                  </a:lnTo>
                  <a:lnTo>
                    <a:pt x="737" y="1355"/>
                  </a:lnTo>
                  <a:lnTo>
                    <a:pt x="619" y="1573"/>
                  </a:lnTo>
                  <a:lnTo>
                    <a:pt x="500" y="1788"/>
                  </a:lnTo>
                  <a:lnTo>
                    <a:pt x="385" y="1997"/>
                  </a:lnTo>
                  <a:lnTo>
                    <a:pt x="282" y="2202"/>
                  </a:lnTo>
                  <a:lnTo>
                    <a:pt x="365" y="2081"/>
                  </a:lnTo>
                  <a:lnTo>
                    <a:pt x="450" y="1963"/>
                  </a:lnTo>
                  <a:lnTo>
                    <a:pt x="531" y="1842"/>
                  </a:lnTo>
                  <a:lnTo>
                    <a:pt x="613" y="1724"/>
                  </a:lnTo>
                  <a:lnTo>
                    <a:pt x="694" y="1603"/>
                  </a:lnTo>
                  <a:lnTo>
                    <a:pt x="777" y="1483"/>
                  </a:lnTo>
                  <a:lnTo>
                    <a:pt x="860" y="1364"/>
                  </a:lnTo>
                  <a:lnTo>
                    <a:pt x="946" y="1249"/>
                  </a:lnTo>
                  <a:lnTo>
                    <a:pt x="982" y="1384"/>
                  </a:lnTo>
                  <a:lnTo>
                    <a:pt x="993" y="1548"/>
                  </a:lnTo>
                  <a:lnTo>
                    <a:pt x="980" y="1729"/>
                  </a:lnTo>
                  <a:lnTo>
                    <a:pt x="957" y="1923"/>
                  </a:lnTo>
                  <a:lnTo>
                    <a:pt x="919" y="2117"/>
                  </a:lnTo>
                  <a:lnTo>
                    <a:pt x="881" y="2306"/>
                  </a:lnTo>
                  <a:lnTo>
                    <a:pt x="843" y="2479"/>
                  </a:lnTo>
                  <a:lnTo>
                    <a:pt x="815" y="2632"/>
                  </a:lnTo>
                  <a:lnTo>
                    <a:pt x="840" y="2545"/>
                  </a:lnTo>
                  <a:lnTo>
                    <a:pt x="865" y="2482"/>
                  </a:lnTo>
                  <a:lnTo>
                    <a:pt x="888" y="2434"/>
                  </a:lnTo>
                  <a:lnTo>
                    <a:pt x="914" y="2394"/>
                  </a:lnTo>
                  <a:lnTo>
                    <a:pt x="935" y="2353"/>
                  </a:lnTo>
                  <a:lnTo>
                    <a:pt x="959" y="2304"/>
                  </a:lnTo>
                  <a:lnTo>
                    <a:pt x="984" y="2241"/>
                  </a:lnTo>
                  <a:lnTo>
                    <a:pt x="1011" y="2157"/>
                  </a:lnTo>
                  <a:lnTo>
                    <a:pt x="1048" y="2121"/>
                  </a:lnTo>
                  <a:lnTo>
                    <a:pt x="1088" y="2144"/>
                  </a:lnTo>
                  <a:lnTo>
                    <a:pt x="1126" y="2207"/>
                  </a:lnTo>
                  <a:lnTo>
                    <a:pt x="1171" y="2299"/>
                  </a:lnTo>
                  <a:lnTo>
                    <a:pt x="1216" y="2398"/>
                  </a:lnTo>
                  <a:lnTo>
                    <a:pt x="1270" y="2493"/>
                  </a:lnTo>
                  <a:lnTo>
                    <a:pt x="1331" y="2569"/>
                  </a:lnTo>
                  <a:lnTo>
                    <a:pt x="1403" y="2614"/>
                  </a:lnTo>
                  <a:lnTo>
                    <a:pt x="1293" y="2369"/>
                  </a:lnTo>
                  <a:lnTo>
                    <a:pt x="1225" y="2006"/>
                  </a:lnTo>
                  <a:lnTo>
                    <a:pt x="1187" y="1567"/>
                  </a:lnTo>
                  <a:lnTo>
                    <a:pt x="1183" y="1107"/>
                  </a:lnTo>
                  <a:lnTo>
                    <a:pt x="1201" y="668"/>
                  </a:lnTo>
                  <a:lnTo>
                    <a:pt x="1243" y="305"/>
                  </a:lnTo>
                  <a:lnTo>
                    <a:pt x="1300" y="66"/>
                  </a:lnTo>
                  <a:lnTo>
                    <a:pt x="1372" y="0"/>
                  </a:lnTo>
                  <a:close/>
                </a:path>
              </a:pathLst>
            </a:custGeom>
            <a:solidFill>
              <a:srgbClr val="9433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6" name="Freeform 102"/>
            <p:cNvSpPr>
              <a:spLocks/>
            </p:cNvSpPr>
            <p:nvPr/>
          </p:nvSpPr>
          <p:spPr bwMode="auto">
            <a:xfrm>
              <a:off x="2012" y="1366"/>
              <a:ext cx="1423" cy="1824"/>
            </a:xfrm>
            <a:custGeom>
              <a:avLst/>
              <a:gdLst>
                <a:gd name="T0" fmla="*/ 8 w 2847"/>
                <a:gd name="T1" fmla="*/ 7 h 3648"/>
                <a:gd name="T2" fmla="*/ 4 w 2847"/>
                <a:gd name="T3" fmla="*/ 22 h 3648"/>
                <a:gd name="T4" fmla="*/ 1 w 2847"/>
                <a:gd name="T5" fmla="*/ 35 h 3648"/>
                <a:gd name="T6" fmla="*/ 0 w 2847"/>
                <a:gd name="T7" fmla="*/ 47 h 3648"/>
                <a:gd name="T8" fmla="*/ 0 w 2847"/>
                <a:gd name="T9" fmla="*/ 58 h 3648"/>
                <a:gd name="T10" fmla="*/ 3 w 2847"/>
                <a:gd name="T11" fmla="*/ 70 h 3648"/>
                <a:gd name="T12" fmla="*/ 7 w 2847"/>
                <a:gd name="T13" fmla="*/ 82 h 3648"/>
                <a:gd name="T14" fmla="*/ 13 w 2847"/>
                <a:gd name="T15" fmla="*/ 95 h 3648"/>
                <a:gd name="T16" fmla="*/ 22 w 2847"/>
                <a:gd name="T17" fmla="*/ 111 h 3648"/>
                <a:gd name="T18" fmla="*/ 25 w 2847"/>
                <a:gd name="T19" fmla="*/ 113 h 3648"/>
                <a:gd name="T20" fmla="*/ 27 w 2847"/>
                <a:gd name="T21" fmla="*/ 114 h 3648"/>
                <a:gd name="T22" fmla="*/ 28 w 2847"/>
                <a:gd name="T23" fmla="*/ 114 h 3648"/>
                <a:gd name="T24" fmla="*/ 30 w 2847"/>
                <a:gd name="T25" fmla="*/ 114 h 3648"/>
                <a:gd name="T26" fmla="*/ 31 w 2847"/>
                <a:gd name="T27" fmla="*/ 114 h 3648"/>
                <a:gd name="T28" fmla="*/ 33 w 2847"/>
                <a:gd name="T29" fmla="*/ 114 h 3648"/>
                <a:gd name="T30" fmla="*/ 36 w 2847"/>
                <a:gd name="T31" fmla="*/ 113 h 3648"/>
                <a:gd name="T32" fmla="*/ 39 w 2847"/>
                <a:gd name="T33" fmla="*/ 112 h 3648"/>
                <a:gd name="T34" fmla="*/ 41 w 2847"/>
                <a:gd name="T35" fmla="*/ 105 h 3648"/>
                <a:gd name="T36" fmla="*/ 44 w 2847"/>
                <a:gd name="T37" fmla="*/ 100 h 3648"/>
                <a:gd name="T38" fmla="*/ 48 w 2847"/>
                <a:gd name="T39" fmla="*/ 94 h 3648"/>
                <a:gd name="T40" fmla="*/ 51 w 2847"/>
                <a:gd name="T41" fmla="*/ 89 h 3648"/>
                <a:gd name="T42" fmla="*/ 56 w 2847"/>
                <a:gd name="T43" fmla="*/ 84 h 3648"/>
                <a:gd name="T44" fmla="*/ 60 w 2847"/>
                <a:gd name="T45" fmla="*/ 79 h 3648"/>
                <a:gd name="T46" fmla="*/ 64 w 2847"/>
                <a:gd name="T47" fmla="*/ 74 h 3648"/>
                <a:gd name="T48" fmla="*/ 69 w 2847"/>
                <a:gd name="T49" fmla="*/ 69 h 3648"/>
                <a:gd name="T50" fmla="*/ 84 w 2847"/>
                <a:gd name="T51" fmla="*/ 48 h 3648"/>
                <a:gd name="T52" fmla="*/ 88 w 2847"/>
                <a:gd name="T53" fmla="*/ 30 h 3648"/>
                <a:gd name="T54" fmla="*/ 84 w 2847"/>
                <a:gd name="T55" fmla="*/ 18 h 3648"/>
                <a:gd name="T56" fmla="*/ 74 w 2847"/>
                <a:gd name="T57" fmla="*/ 9 h 3648"/>
                <a:gd name="T58" fmla="*/ 58 w 2847"/>
                <a:gd name="T59" fmla="*/ 3 h 3648"/>
                <a:gd name="T60" fmla="*/ 41 w 2847"/>
                <a:gd name="T61" fmla="*/ 0 h 3648"/>
                <a:gd name="T62" fmla="*/ 23 w 2847"/>
                <a:gd name="T63" fmla="*/ 2 h 3648"/>
                <a:gd name="T64" fmla="*/ 8 w 2847"/>
                <a:gd name="T65" fmla="*/ 7 h 364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847"/>
                <a:gd name="T100" fmla="*/ 0 h 3648"/>
                <a:gd name="T101" fmla="*/ 2847 w 2847"/>
                <a:gd name="T102" fmla="*/ 3648 h 364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847" h="3648">
                  <a:moveTo>
                    <a:pt x="270" y="203"/>
                  </a:moveTo>
                  <a:lnTo>
                    <a:pt x="130" y="694"/>
                  </a:lnTo>
                  <a:lnTo>
                    <a:pt x="40" y="1120"/>
                  </a:lnTo>
                  <a:lnTo>
                    <a:pt x="0" y="1501"/>
                  </a:lnTo>
                  <a:lnTo>
                    <a:pt x="20" y="1861"/>
                  </a:lnTo>
                  <a:lnTo>
                    <a:pt x="97" y="2220"/>
                  </a:lnTo>
                  <a:lnTo>
                    <a:pt x="239" y="2605"/>
                  </a:lnTo>
                  <a:lnTo>
                    <a:pt x="446" y="3035"/>
                  </a:lnTo>
                  <a:lnTo>
                    <a:pt x="723" y="3536"/>
                  </a:lnTo>
                  <a:lnTo>
                    <a:pt x="802" y="3590"/>
                  </a:lnTo>
                  <a:lnTo>
                    <a:pt x="865" y="3626"/>
                  </a:lnTo>
                  <a:lnTo>
                    <a:pt x="919" y="3644"/>
                  </a:lnTo>
                  <a:lnTo>
                    <a:pt x="970" y="3648"/>
                  </a:lnTo>
                  <a:lnTo>
                    <a:pt x="1020" y="3637"/>
                  </a:lnTo>
                  <a:lnTo>
                    <a:pt x="1081" y="3617"/>
                  </a:lnTo>
                  <a:lnTo>
                    <a:pt x="1157" y="3587"/>
                  </a:lnTo>
                  <a:lnTo>
                    <a:pt x="1255" y="3554"/>
                  </a:lnTo>
                  <a:lnTo>
                    <a:pt x="1329" y="3358"/>
                  </a:lnTo>
                  <a:lnTo>
                    <a:pt x="1426" y="3175"/>
                  </a:lnTo>
                  <a:lnTo>
                    <a:pt x="1536" y="2999"/>
                  </a:lnTo>
                  <a:lnTo>
                    <a:pt x="1662" y="2830"/>
                  </a:lnTo>
                  <a:lnTo>
                    <a:pt x="1795" y="2666"/>
                  </a:lnTo>
                  <a:lnTo>
                    <a:pt x="1935" y="2508"/>
                  </a:lnTo>
                  <a:lnTo>
                    <a:pt x="2079" y="2353"/>
                  </a:lnTo>
                  <a:lnTo>
                    <a:pt x="2223" y="2202"/>
                  </a:lnTo>
                  <a:lnTo>
                    <a:pt x="2705" y="1534"/>
                  </a:lnTo>
                  <a:lnTo>
                    <a:pt x="2847" y="991"/>
                  </a:lnTo>
                  <a:lnTo>
                    <a:pt x="2710" y="564"/>
                  </a:lnTo>
                  <a:lnTo>
                    <a:pt x="2369" y="261"/>
                  </a:lnTo>
                  <a:lnTo>
                    <a:pt x="1883" y="70"/>
                  </a:lnTo>
                  <a:lnTo>
                    <a:pt x="1327" y="0"/>
                  </a:lnTo>
                  <a:lnTo>
                    <a:pt x="766" y="43"/>
                  </a:lnTo>
                  <a:lnTo>
                    <a:pt x="270" y="203"/>
                  </a:lnTo>
                  <a:close/>
                </a:path>
              </a:pathLst>
            </a:custGeom>
            <a:solidFill>
              <a:srgbClr val="B8704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7" name="Freeform 103"/>
            <p:cNvSpPr>
              <a:spLocks/>
            </p:cNvSpPr>
            <p:nvPr/>
          </p:nvSpPr>
          <p:spPr bwMode="auto">
            <a:xfrm>
              <a:off x="2049" y="1470"/>
              <a:ext cx="1311" cy="1688"/>
            </a:xfrm>
            <a:custGeom>
              <a:avLst/>
              <a:gdLst>
                <a:gd name="T0" fmla="*/ 7 w 2622"/>
                <a:gd name="T1" fmla="*/ 5 h 3377"/>
                <a:gd name="T2" fmla="*/ 3 w 2622"/>
                <a:gd name="T3" fmla="*/ 19 h 3377"/>
                <a:gd name="T4" fmla="*/ 1 w 2622"/>
                <a:gd name="T5" fmla="*/ 31 h 3377"/>
                <a:gd name="T6" fmla="*/ 0 w 2622"/>
                <a:gd name="T7" fmla="*/ 42 h 3377"/>
                <a:gd name="T8" fmla="*/ 1 w 2622"/>
                <a:gd name="T9" fmla="*/ 52 h 3377"/>
                <a:gd name="T10" fmla="*/ 3 w 2622"/>
                <a:gd name="T11" fmla="*/ 63 h 3377"/>
                <a:gd name="T12" fmla="*/ 6 w 2622"/>
                <a:gd name="T13" fmla="*/ 74 h 3377"/>
                <a:gd name="T14" fmla="*/ 12 w 2622"/>
                <a:gd name="T15" fmla="*/ 86 h 3377"/>
                <a:gd name="T16" fmla="*/ 20 w 2622"/>
                <a:gd name="T17" fmla="*/ 101 h 3377"/>
                <a:gd name="T18" fmla="*/ 22 w 2622"/>
                <a:gd name="T19" fmla="*/ 103 h 3377"/>
                <a:gd name="T20" fmla="*/ 24 w 2622"/>
                <a:gd name="T21" fmla="*/ 104 h 3377"/>
                <a:gd name="T22" fmla="*/ 26 w 2622"/>
                <a:gd name="T23" fmla="*/ 105 h 3377"/>
                <a:gd name="T24" fmla="*/ 27 w 2622"/>
                <a:gd name="T25" fmla="*/ 105 h 3377"/>
                <a:gd name="T26" fmla="*/ 29 w 2622"/>
                <a:gd name="T27" fmla="*/ 105 h 3377"/>
                <a:gd name="T28" fmla="*/ 31 w 2622"/>
                <a:gd name="T29" fmla="*/ 104 h 3377"/>
                <a:gd name="T30" fmla="*/ 34 w 2622"/>
                <a:gd name="T31" fmla="*/ 103 h 3377"/>
                <a:gd name="T32" fmla="*/ 37 w 2622"/>
                <a:gd name="T33" fmla="*/ 102 h 3377"/>
                <a:gd name="T34" fmla="*/ 39 w 2622"/>
                <a:gd name="T35" fmla="*/ 97 h 3377"/>
                <a:gd name="T36" fmla="*/ 41 w 2622"/>
                <a:gd name="T37" fmla="*/ 91 h 3377"/>
                <a:gd name="T38" fmla="*/ 45 w 2622"/>
                <a:gd name="T39" fmla="*/ 86 h 3377"/>
                <a:gd name="T40" fmla="*/ 48 w 2622"/>
                <a:gd name="T41" fmla="*/ 81 h 3377"/>
                <a:gd name="T42" fmla="*/ 52 w 2622"/>
                <a:gd name="T43" fmla="*/ 76 h 3377"/>
                <a:gd name="T44" fmla="*/ 56 w 2622"/>
                <a:gd name="T45" fmla="*/ 72 h 3377"/>
                <a:gd name="T46" fmla="*/ 60 w 2622"/>
                <a:gd name="T47" fmla="*/ 67 h 3377"/>
                <a:gd name="T48" fmla="*/ 65 w 2622"/>
                <a:gd name="T49" fmla="*/ 63 h 3377"/>
                <a:gd name="T50" fmla="*/ 79 w 2622"/>
                <a:gd name="T51" fmla="*/ 44 h 3377"/>
                <a:gd name="T52" fmla="*/ 82 w 2622"/>
                <a:gd name="T53" fmla="*/ 28 h 3377"/>
                <a:gd name="T54" fmla="*/ 78 w 2622"/>
                <a:gd name="T55" fmla="*/ 16 h 3377"/>
                <a:gd name="T56" fmla="*/ 68 w 2622"/>
                <a:gd name="T57" fmla="*/ 7 h 3377"/>
                <a:gd name="T58" fmla="*/ 53 w 2622"/>
                <a:gd name="T59" fmla="*/ 2 h 3377"/>
                <a:gd name="T60" fmla="*/ 38 w 2622"/>
                <a:gd name="T61" fmla="*/ 0 h 3377"/>
                <a:gd name="T62" fmla="*/ 21 w 2622"/>
                <a:gd name="T63" fmla="*/ 1 h 3377"/>
                <a:gd name="T64" fmla="*/ 7 w 2622"/>
                <a:gd name="T65" fmla="*/ 5 h 337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622"/>
                <a:gd name="T100" fmla="*/ 0 h 3377"/>
                <a:gd name="T101" fmla="*/ 2622 w 2622"/>
                <a:gd name="T102" fmla="*/ 3377 h 337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622" h="3377">
                  <a:moveTo>
                    <a:pt x="239" y="186"/>
                  </a:moveTo>
                  <a:lnTo>
                    <a:pt x="115" y="626"/>
                  </a:lnTo>
                  <a:lnTo>
                    <a:pt x="34" y="1011"/>
                  </a:lnTo>
                  <a:lnTo>
                    <a:pt x="0" y="1354"/>
                  </a:lnTo>
                  <a:lnTo>
                    <a:pt x="16" y="1685"/>
                  </a:lnTo>
                  <a:lnTo>
                    <a:pt x="84" y="2016"/>
                  </a:lnTo>
                  <a:lnTo>
                    <a:pt x="212" y="2375"/>
                  </a:lnTo>
                  <a:lnTo>
                    <a:pt x="401" y="2780"/>
                  </a:lnTo>
                  <a:lnTo>
                    <a:pt x="656" y="3253"/>
                  </a:lnTo>
                  <a:lnTo>
                    <a:pt x="730" y="3307"/>
                  </a:lnTo>
                  <a:lnTo>
                    <a:pt x="791" y="3346"/>
                  </a:lnTo>
                  <a:lnTo>
                    <a:pt x="843" y="3370"/>
                  </a:lnTo>
                  <a:lnTo>
                    <a:pt x="894" y="3377"/>
                  </a:lnTo>
                  <a:lnTo>
                    <a:pt x="944" y="3370"/>
                  </a:lnTo>
                  <a:lnTo>
                    <a:pt x="1005" y="3352"/>
                  </a:lnTo>
                  <a:lnTo>
                    <a:pt x="1079" y="3321"/>
                  </a:lnTo>
                  <a:lnTo>
                    <a:pt x="1174" y="3285"/>
                  </a:lnTo>
                  <a:lnTo>
                    <a:pt x="1248" y="3104"/>
                  </a:lnTo>
                  <a:lnTo>
                    <a:pt x="1340" y="2933"/>
                  </a:lnTo>
                  <a:lnTo>
                    <a:pt x="1444" y="2767"/>
                  </a:lnTo>
                  <a:lnTo>
                    <a:pt x="1561" y="2611"/>
                  </a:lnTo>
                  <a:lnTo>
                    <a:pt x="1683" y="2458"/>
                  </a:lnTo>
                  <a:lnTo>
                    <a:pt x="1811" y="2311"/>
                  </a:lnTo>
                  <a:lnTo>
                    <a:pt x="1940" y="2167"/>
                  </a:lnTo>
                  <a:lnTo>
                    <a:pt x="2071" y="2028"/>
                  </a:lnTo>
                  <a:lnTo>
                    <a:pt x="2501" y="1423"/>
                  </a:lnTo>
                  <a:lnTo>
                    <a:pt x="2622" y="925"/>
                  </a:lnTo>
                  <a:lnTo>
                    <a:pt x="2490" y="533"/>
                  </a:lnTo>
                  <a:lnTo>
                    <a:pt x="2170" y="249"/>
                  </a:lnTo>
                  <a:lnTo>
                    <a:pt x="1723" y="71"/>
                  </a:lnTo>
                  <a:lnTo>
                    <a:pt x="1210" y="0"/>
                  </a:lnTo>
                  <a:lnTo>
                    <a:pt x="694" y="38"/>
                  </a:lnTo>
                  <a:lnTo>
                    <a:pt x="239" y="186"/>
                  </a:lnTo>
                  <a:close/>
                </a:path>
              </a:pathLst>
            </a:custGeom>
            <a:solidFill>
              <a:srgbClr val="BD78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8" name="Freeform 104"/>
            <p:cNvSpPr>
              <a:spLocks/>
            </p:cNvSpPr>
            <p:nvPr/>
          </p:nvSpPr>
          <p:spPr bwMode="auto">
            <a:xfrm>
              <a:off x="2086" y="1575"/>
              <a:ext cx="1200" cy="1551"/>
            </a:xfrm>
            <a:custGeom>
              <a:avLst/>
              <a:gdLst>
                <a:gd name="T0" fmla="*/ 7 w 2399"/>
                <a:gd name="T1" fmla="*/ 5 h 3103"/>
                <a:gd name="T2" fmla="*/ 4 w 2399"/>
                <a:gd name="T3" fmla="*/ 17 h 3103"/>
                <a:gd name="T4" fmla="*/ 1 w 2399"/>
                <a:gd name="T5" fmla="*/ 28 h 3103"/>
                <a:gd name="T6" fmla="*/ 0 w 2399"/>
                <a:gd name="T7" fmla="*/ 37 h 3103"/>
                <a:gd name="T8" fmla="*/ 1 w 2399"/>
                <a:gd name="T9" fmla="*/ 47 h 3103"/>
                <a:gd name="T10" fmla="*/ 3 w 2399"/>
                <a:gd name="T11" fmla="*/ 56 h 3103"/>
                <a:gd name="T12" fmla="*/ 6 w 2399"/>
                <a:gd name="T13" fmla="*/ 67 h 3103"/>
                <a:gd name="T14" fmla="*/ 12 w 2399"/>
                <a:gd name="T15" fmla="*/ 78 h 3103"/>
                <a:gd name="T16" fmla="*/ 19 w 2399"/>
                <a:gd name="T17" fmla="*/ 92 h 3103"/>
                <a:gd name="T18" fmla="*/ 21 w 2399"/>
                <a:gd name="T19" fmla="*/ 94 h 3103"/>
                <a:gd name="T20" fmla="*/ 23 w 2399"/>
                <a:gd name="T21" fmla="*/ 95 h 3103"/>
                <a:gd name="T22" fmla="*/ 24 w 2399"/>
                <a:gd name="T23" fmla="*/ 96 h 3103"/>
                <a:gd name="T24" fmla="*/ 26 w 2399"/>
                <a:gd name="T25" fmla="*/ 96 h 3103"/>
                <a:gd name="T26" fmla="*/ 28 w 2399"/>
                <a:gd name="T27" fmla="*/ 96 h 3103"/>
                <a:gd name="T28" fmla="*/ 30 w 2399"/>
                <a:gd name="T29" fmla="*/ 96 h 3103"/>
                <a:gd name="T30" fmla="*/ 32 w 2399"/>
                <a:gd name="T31" fmla="*/ 95 h 3103"/>
                <a:gd name="T32" fmla="*/ 35 w 2399"/>
                <a:gd name="T33" fmla="*/ 94 h 3103"/>
                <a:gd name="T34" fmla="*/ 37 w 2399"/>
                <a:gd name="T35" fmla="*/ 89 h 3103"/>
                <a:gd name="T36" fmla="*/ 40 w 2399"/>
                <a:gd name="T37" fmla="*/ 84 h 3103"/>
                <a:gd name="T38" fmla="*/ 43 w 2399"/>
                <a:gd name="T39" fmla="*/ 79 h 3103"/>
                <a:gd name="T40" fmla="*/ 46 w 2399"/>
                <a:gd name="T41" fmla="*/ 74 h 3103"/>
                <a:gd name="T42" fmla="*/ 50 w 2399"/>
                <a:gd name="T43" fmla="*/ 70 h 3103"/>
                <a:gd name="T44" fmla="*/ 53 w 2399"/>
                <a:gd name="T45" fmla="*/ 65 h 3103"/>
                <a:gd name="T46" fmla="*/ 57 w 2399"/>
                <a:gd name="T47" fmla="*/ 61 h 3103"/>
                <a:gd name="T48" fmla="*/ 61 w 2399"/>
                <a:gd name="T49" fmla="*/ 57 h 3103"/>
                <a:gd name="T50" fmla="*/ 72 w 2399"/>
                <a:gd name="T51" fmla="*/ 40 h 3103"/>
                <a:gd name="T52" fmla="*/ 75 w 2399"/>
                <a:gd name="T53" fmla="*/ 26 h 3103"/>
                <a:gd name="T54" fmla="*/ 71 w 2399"/>
                <a:gd name="T55" fmla="*/ 15 h 3103"/>
                <a:gd name="T56" fmla="*/ 62 w 2399"/>
                <a:gd name="T57" fmla="*/ 7 h 3103"/>
                <a:gd name="T58" fmla="*/ 49 w 2399"/>
                <a:gd name="T59" fmla="*/ 2 h 3103"/>
                <a:gd name="T60" fmla="*/ 35 w 2399"/>
                <a:gd name="T61" fmla="*/ 0 h 3103"/>
                <a:gd name="T62" fmla="*/ 20 w 2399"/>
                <a:gd name="T63" fmla="*/ 1 h 3103"/>
                <a:gd name="T64" fmla="*/ 7 w 2399"/>
                <a:gd name="T65" fmla="*/ 5 h 31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99"/>
                <a:gd name="T100" fmla="*/ 0 h 3103"/>
                <a:gd name="T101" fmla="*/ 2399 w 2399"/>
                <a:gd name="T102" fmla="*/ 3103 h 310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99" h="3103">
                  <a:moveTo>
                    <a:pt x="208" y="169"/>
                  </a:moveTo>
                  <a:lnTo>
                    <a:pt x="102" y="559"/>
                  </a:lnTo>
                  <a:lnTo>
                    <a:pt x="32" y="901"/>
                  </a:lnTo>
                  <a:lnTo>
                    <a:pt x="0" y="1210"/>
                  </a:lnTo>
                  <a:lnTo>
                    <a:pt x="12" y="1510"/>
                  </a:lnTo>
                  <a:lnTo>
                    <a:pt x="71" y="1816"/>
                  </a:lnTo>
                  <a:lnTo>
                    <a:pt x="187" y="2148"/>
                  </a:lnTo>
                  <a:lnTo>
                    <a:pt x="359" y="2526"/>
                  </a:lnTo>
                  <a:lnTo>
                    <a:pt x="595" y="2968"/>
                  </a:lnTo>
                  <a:lnTo>
                    <a:pt x="661" y="3024"/>
                  </a:lnTo>
                  <a:lnTo>
                    <a:pt x="717" y="3067"/>
                  </a:lnTo>
                  <a:lnTo>
                    <a:pt x="767" y="3092"/>
                  </a:lnTo>
                  <a:lnTo>
                    <a:pt x="818" y="3103"/>
                  </a:lnTo>
                  <a:lnTo>
                    <a:pt x="868" y="3098"/>
                  </a:lnTo>
                  <a:lnTo>
                    <a:pt x="929" y="3083"/>
                  </a:lnTo>
                  <a:lnTo>
                    <a:pt x="1001" y="3055"/>
                  </a:lnTo>
                  <a:lnTo>
                    <a:pt x="1091" y="3017"/>
                  </a:lnTo>
                  <a:lnTo>
                    <a:pt x="1163" y="2848"/>
                  </a:lnTo>
                  <a:lnTo>
                    <a:pt x="1253" y="2688"/>
                  </a:lnTo>
                  <a:lnTo>
                    <a:pt x="1352" y="2533"/>
                  </a:lnTo>
                  <a:lnTo>
                    <a:pt x="1462" y="2388"/>
                  </a:lnTo>
                  <a:lnTo>
                    <a:pt x="1573" y="2246"/>
                  </a:lnTo>
                  <a:lnTo>
                    <a:pt x="1690" y="2111"/>
                  </a:lnTo>
                  <a:lnTo>
                    <a:pt x="1807" y="1979"/>
                  </a:lnTo>
                  <a:lnTo>
                    <a:pt x="1924" y="1855"/>
                  </a:lnTo>
                  <a:lnTo>
                    <a:pt x="2301" y="1311"/>
                  </a:lnTo>
                  <a:lnTo>
                    <a:pt x="2399" y="858"/>
                  </a:lnTo>
                  <a:lnTo>
                    <a:pt x="2269" y="498"/>
                  </a:lnTo>
                  <a:lnTo>
                    <a:pt x="1972" y="236"/>
                  </a:lnTo>
                  <a:lnTo>
                    <a:pt x="1560" y="68"/>
                  </a:lnTo>
                  <a:lnTo>
                    <a:pt x="1093" y="0"/>
                  </a:lnTo>
                  <a:lnTo>
                    <a:pt x="624" y="32"/>
                  </a:lnTo>
                  <a:lnTo>
                    <a:pt x="208" y="169"/>
                  </a:lnTo>
                  <a:close/>
                </a:path>
              </a:pathLst>
            </a:custGeom>
            <a:solidFill>
              <a:srgbClr val="C2825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9" name="Freeform 105"/>
            <p:cNvSpPr>
              <a:spLocks/>
            </p:cNvSpPr>
            <p:nvPr/>
          </p:nvSpPr>
          <p:spPr bwMode="auto">
            <a:xfrm>
              <a:off x="2122" y="1679"/>
              <a:ext cx="1089" cy="1417"/>
            </a:xfrm>
            <a:custGeom>
              <a:avLst/>
              <a:gdLst>
                <a:gd name="T0" fmla="*/ 5 w 2178"/>
                <a:gd name="T1" fmla="*/ 5 h 2833"/>
                <a:gd name="T2" fmla="*/ 2 w 2178"/>
                <a:gd name="T3" fmla="*/ 16 h 2833"/>
                <a:gd name="T4" fmla="*/ 1 w 2178"/>
                <a:gd name="T5" fmla="*/ 25 h 2833"/>
                <a:gd name="T6" fmla="*/ 0 w 2178"/>
                <a:gd name="T7" fmla="*/ 34 h 2833"/>
                <a:gd name="T8" fmla="*/ 1 w 2178"/>
                <a:gd name="T9" fmla="*/ 42 h 2833"/>
                <a:gd name="T10" fmla="*/ 1 w 2178"/>
                <a:gd name="T11" fmla="*/ 51 h 2833"/>
                <a:gd name="T12" fmla="*/ 5 w 2178"/>
                <a:gd name="T13" fmla="*/ 60 h 2833"/>
                <a:gd name="T14" fmla="*/ 9 w 2178"/>
                <a:gd name="T15" fmla="*/ 71 h 2833"/>
                <a:gd name="T16" fmla="*/ 17 w 2178"/>
                <a:gd name="T17" fmla="*/ 84 h 2833"/>
                <a:gd name="T18" fmla="*/ 18 w 2178"/>
                <a:gd name="T19" fmla="*/ 86 h 2833"/>
                <a:gd name="T20" fmla="*/ 20 w 2178"/>
                <a:gd name="T21" fmla="*/ 88 h 2833"/>
                <a:gd name="T22" fmla="*/ 21 w 2178"/>
                <a:gd name="T23" fmla="*/ 88 h 2833"/>
                <a:gd name="T24" fmla="*/ 23 w 2178"/>
                <a:gd name="T25" fmla="*/ 89 h 2833"/>
                <a:gd name="T26" fmla="*/ 24 w 2178"/>
                <a:gd name="T27" fmla="*/ 89 h 2833"/>
                <a:gd name="T28" fmla="*/ 26 w 2178"/>
                <a:gd name="T29" fmla="*/ 89 h 2833"/>
                <a:gd name="T30" fmla="*/ 28 w 2178"/>
                <a:gd name="T31" fmla="*/ 88 h 2833"/>
                <a:gd name="T32" fmla="*/ 31 w 2178"/>
                <a:gd name="T33" fmla="*/ 87 h 2833"/>
                <a:gd name="T34" fmla="*/ 34 w 2178"/>
                <a:gd name="T35" fmla="*/ 82 h 2833"/>
                <a:gd name="T36" fmla="*/ 36 w 2178"/>
                <a:gd name="T37" fmla="*/ 77 h 2833"/>
                <a:gd name="T38" fmla="*/ 39 w 2178"/>
                <a:gd name="T39" fmla="*/ 72 h 2833"/>
                <a:gd name="T40" fmla="*/ 42 w 2178"/>
                <a:gd name="T41" fmla="*/ 68 h 2833"/>
                <a:gd name="T42" fmla="*/ 45 w 2178"/>
                <a:gd name="T43" fmla="*/ 64 h 2833"/>
                <a:gd name="T44" fmla="*/ 49 w 2178"/>
                <a:gd name="T45" fmla="*/ 60 h 2833"/>
                <a:gd name="T46" fmla="*/ 52 w 2178"/>
                <a:gd name="T47" fmla="*/ 56 h 2833"/>
                <a:gd name="T48" fmla="*/ 55 w 2178"/>
                <a:gd name="T49" fmla="*/ 53 h 2833"/>
                <a:gd name="T50" fmla="*/ 66 w 2178"/>
                <a:gd name="T51" fmla="*/ 38 h 2833"/>
                <a:gd name="T52" fmla="*/ 68 w 2178"/>
                <a:gd name="T53" fmla="*/ 25 h 2833"/>
                <a:gd name="T54" fmla="*/ 65 w 2178"/>
                <a:gd name="T55" fmla="*/ 15 h 2833"/>
                <a:gd name="T56" fmla="*/ 55 w 2178"/>
                <a:gd name="T57" fmla="*/ 7 h 2833"/>
                <a:gd name="T58" fmla="*/ 43 w 2178"/>
                <a:gd name="T59" fmla="*/ 3 h 2833"/>
                <a:gd name="T60" fmla="*/ 30 w 2178"/>
                <a:gd name="T61" fmla="*/ 0 h 2833"/>
                <a:gd name="T62" fmla="*/ 17 w 2178"/>
                <a:gd name="T63" fmla="*/ 1 h 2833"/>
                <a:gd name="T64" fmla="*/ 5 w 2178"/>
                <a:gd name="T65" fmla="*/ 5 h 283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78"/>
                <a:gd name="T100" fmla="*/ 0 h 2833"/>
                <a:gd name="T101" fmla="*/ 2178 w 2178"/>
                <a:gd name="T102" fmla="*/ 2833 h 283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78" h="2833">
                  <a:moveTo>
                    <a:pt x="184" y="152"/>
                  </a:moveTo>
                  <a:lnTo>
                    <a:pt x="90" y="490"/>
                  </a:lnTo>
                  <a:lnTo>
                    <a:pt x="29" y="789"/>
                  </a:lnTo>
                  <a:lnTo>
                    <a:pt x="0" y="1064"/>
                  </a:lnTo>
                  <a:lnTo>
                    <a:pt x="11" y="1334"/>
                  </a:lnTo>
                  <a:lnTo>
                    <a:pt x="63" y="1610"/>
                  </a:lnTo>
                  <a:lnTo>
                    <a:pt x="164" y="1916"/>
                  </a:lnTo>
                  <a:lnTo>
                    <a:pt x="317" y="2267"/>
                  </a:lnTo>
                  <a:lnTo>
                    <a:pt x="531" y="2680"/>
                  </a:lnTo>
                  <a:lnTo>
                    <a:pt x="592" y="2740"/>
                  </a:lnTo>
                  <a:lnTo>
                    <a:pt x="646" y="2785"/>
                  </a:lnTo>
                  <a:lnTo>
                    <a:pt x="695" y="2815"/>
                  </a:lnTo>
                  <a:lnTo>
                    <a:pt x="745" y="2833"/>
                  </a:lnTo>
                  <a:lnTo>
                    <a:pt x="795" y="2833"/>
                  </a:lnTo>
                  <a:lnTo>
                    <a:pt x="856" y="2820"/>
                  </a:lnTo>
                  <a:lnTo>
                    <a:pt x="927" y="2793"/>
                  </a:lnTo>
                  <a:lnTo>
                    <a:pt x="1015" y="2754"/>
                  </a:lnTo>
                  <a:lnTo>
                    <a:pt x="1085" y="2598"/>
                  </a:lnTo>
                  <a:lnTo>
                    <a:pt x="1169" y="2448"/>
                  </a:lnTo>
                  <a:lnTo>
                    <a:pt x="1261" y="2304"/>
                  </a:lnTo>
                  <a:lnTo>
                    <a:pt x="1362" y="2170"/>
                  </a:lnTo>
                  <a:lnTo>
                    <a:pt x="1464" y="2037"/>
                  </a:lnTo>
                  <a:lnTo>
                    <a:pt x="1570" y="1911"/>
                  </a:lnTo>
                  <a:lnTo>
                    <a:pt x="1677" y="1792"/>
                  </a:lnTo>
                  <a:lnTo>
                    <a:pt x="1779" y="1679"/>
                  </a:lnTo>
                  <a:lnTo>
                    <a:pt x="2103" y="1197"/>
                  </a:lnTo>
                  <a:lnTo>
                    <a:pt x="2178" y="792"/>
                  </a:lnTo>
                  <a:lnTo>
                    <a:pt x="2052" y="465"/>
                  </a:lnTo>
                  <a:lnTo>
                    <a:pt x="1779" y="224"/>
                  </a:lnTo>
                  <a:lnTo>
                    <a:pt x="1403" y="66"/>
                  </a:lnTo>
                  <a:lnTo>
                    <a:pt x="979" y="0"/>
                  </a:lnTo>
                  <a:lnTo>
                    <a:pt x="554" y="27"/>
                  </a:lnTo>
                  <a:lnTo>
                    <a:pt x="184" y="152"/>
                  </a:lnTo>
                  <a:close/>
                </a:path>
              </a:pathLst>
            </a:custGeom>
            <a:solidFill>
              <a:srgbClr val="C98F5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" name="Freeform 106"/>
            <p:cNvSpPr>
              <a:spLocks/>
            </p:cNvSpPr>
            <p:nvPr/>
          </p:nvSpPr>
          <p:spPr bwMode="auto">
            <a:xfrm>
              <a:off x="2159" y="1782"/>
              <a:ext cx="978" cy="1283"/>
            </a:xfrm>
            <a:custGeom>
              <a:avLst/>
              <a:gdLst>
                <a:gd name="T0" fmla="*/ 4 w 1957"/>
                <a:gd name="T1" fmla="*/ 5 h 2566"/>
                <a:gd name="T2" fmla="*/ 2 w 1957"/>
                <a:gd name="T3" fmla="*/ 13 h 2566"/>
                <a:gd name="T4" fmla="*/ 0 w 1957"/>
                <a:gd name="T5" fmla="*/ 21 h 2566"/>
                <a:gd name="T6" fmla="*/ 0 w 1957"/>
                <a:gd name="T7" fmla="*/ 28 h 2566"/>
                <a:gd name="T8" fmla="*/ 0 w 1957"/>
                <a:gd name="T9" fmla="*/ 37 h 2566"/>
                <a:gd name="T10" fmla="*/ 1 w 1957"/>
                <a:gd name="T11" fmla="*/ 44 h 2566"/>
                <a:gd name="T12" fmla="*/ 4 w 1957"/>
                <a:gd name="T13" fmla="*/ 52 h 2566"/>
                <a:gd name="T14" fmla="*/ 8 w 1957"/>
                <a:gd name="T15" fmla="*/ 63 h 2566"/>
                <a:gd name="T16" fmla="*/ 14 w 1957"/>
                <a:gd name="T17" fmla="*/ 76 h 2566"/>
                <a:gd name="T18" fmla="*/ 16 w 1957"/>
                <a:gd name="T19" fmla="*/ 77 h 2566"/>
                <a:gd name="T20" fmla="*/ 17 w 1957"/>
                <a:gd name="T21" fmla="*/ 79 h 2566"/>
                <a:gd name="T22" fmla="*/ 19 w 1957"/>
                <a:gd name="T23" fmla="*/ 80 h 2566"/>
                <a:gd name="T24" fmla="*/ 20 w 1957"/>
                <a:gd name="T25" fmla="*/ 80 h 2566"/>
                <a:gd name="T26" fmla="*/ 22 w 1957"/>
                <a:gd name="T27" fmla="*/ 80 h 2566"/>
                <a:gd name="T28" fmla="*/ 24 w 1957"/>
                <a:gd name="T29" fmla="*/ 80 h 2566"/>
                <a:gd name="T30" fmla="*/ 26 w 1957"/>
                <a:gd name="T31" fmla="*/ 80 h 2566"/>
                <a:gd name="T32" fmla="*/ 29 w 1957"/>
                <a:gd name="T33" fmla="*/ 78 h 2566"/>
                <a:gd name="T34" fmla="*/ 31 w 1957"/>
                <a:gd name="T35" fmla="*/ 74 h 2566"/>
                <a:gd name="T36" fmla="*/ 33 w 1957"/>
                <a:gd name="T37" fmla="*/ 69 h 2566"/>
                <a:gd name="T38" fmla="*/ 36 w 1957"/>
                <a:gd name="T39" fmla="*/ 65 h 2566"/>
                <a:gd name="T40" fmla="*/ 39 w 1957"/>
                <a:gd name="T41" fmla="*/ 60 h 2566"/>
                <a:gd name="T42" fmla="*/ 42 w 1957"/>
                <a:gd name="T43" fmla="*/ 57 h 2566"/>
                <a:gd name="T44" fmla="*/ 45 w 1957"/>
                <a:gd name="T45" fmla="*/ 53 h 2566"/>
                <a:gd name="T46" fmla="*/ 48 w 1957"/>
                <a:gd name="T47" fmla="*/ 50 h 2566"/>
                <a:gd name="T48" fmla="*/ 51 w 1957"/>
                <a:gd name="T49" fmla="*/ 47 h 2566"/>
                <a:gd name="T50" fmla="*/ 59 w 1957"/>
                <a:gd name="T51" fmla="*/ 34 h 2566"/>
                <a:gd name="T52" fmla="*/ 61 w 1957"/>
                <a:gd name="T53" fmla="*/ 22 h 2566"/>
                <a:gd name="T54" fmla="*/ 57 w 1957"/>
                <a:gd name="T55" fmla="*/ 13 h 2566"/>
                <a:gd name="T56" fmla="*/ 49 w 1957"/>
                <a:gd name="T57" fmla="*/ 6 h 2566"/>
                <a:gd name="T58" fmla="*/ 38 w 1957"/>
                <a:gd name="T59" fmla="*/ 3 h 2566"/>
                <a:gd name="T60" fmla="*/ 26 w 1957"/>
                <a:gd name="T61" fmla="*/ 0 h 2566"/>
                <a:gd name="T62" fmla="*/ 15 w 1957"/>
                <a:gd name="T63" fmla="*/ 1 h 2566"/>
                <a:gd name="T64" fmla="*/ 4 w 1957"/>
                <a:gd name="T65" fmla="*/ 5 h 25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57"/>
                <a:gd name="T100" fmla="*/ 0 h 2566"/>
                <a:gd name="T101" fmla="*/ 1957 w 1957"/>
                <a:gd name="T102" fmla="*/ 2566 h 256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57" h="2566">
                  <a:moveTo>
                    <a:pt x="153" y="137"/>
                  </a:moveTo>
                  <a:lnTo>
                    <a:pt x="78" y="425"/>
                  </a:lnTo>
                  <a:lnTo>
                    <a:pt x="25" y="682"/>
                  </a:lnTo>
                  <a:lnTo>
                    <a:pt x="0" y="921"/>
                  </a:lnTo>
                  <a:lnTo>
                    <a:pt x="7" y="1160"/>
                  </a:lnTo>
                  <a:lnTo>
                    <a:pt x="51" y="1412"/>
                  </a:lnTo>
                  <a:lnTo>
                    <a:pt x="139" y="1692"/>
                  </a:lnTo>
                  <a:lnTo>
                    <a:pt x="277" y="2016"/>
                  </a:lnTo>
                  <a:lnTo>
                    <a:pt x="470" y="2401"/>
                  </a:lnTo>
                  <a:lnTo>
                    <a:pt x="523" y="2458"/>
                  </a:lnTo>
                  <a:lnTo>
                    <a:pt x="572" y="2507"/>
                  </a:lnTo>
                  <a:lnTo>
                    <a:pt x="621" y="2541"/>
                  </a:lnTo>
                  <a:lnTo>
                    <a:pt x="671" y="2562"/>
                  </a:lnTo>
                  <a:lnTo>
                    <a:pt x="721" y="2566"/>
                  </a:lnTo>
                  <a:lnTo>
                    <a:pt x="782" y="2557"/>
                  </a:lnTo>
                  <a:lnTo>
                    <a:pt x="851" y="2530"/>
                  </a:lnTo>
                  <a:lnTo>
                    <a:pt x="934" y="2489"/>
                  </a:lnTo>
                  <a:lnTo>
                    <a:pt x="1004" y="2345"/>
                  </a:lnTo>
                  <a:lnTo>
                    <a:pt x="1085" y="2208"/>
                  </a:lnTo>
                  <a:lnTo>
                    <a:pt x="1171" y="2075"/>
                  </a:lnTo>
                  <a:lnTo>
                    <a:pt x="1263" y="1951"/>
                  </a:lnTo>
                  <a:lnTo>
                    <a:pt x="1356" y="1829"/>
                  </a:lnTo>
                  <a:lnTo>
                    <a:pt x="1450" y="1716"/>
                  </a:lnTo>
                  <a:lnTo>
                    <a:pt x="1543" y="1606"/>
                  </a:lnTo>
                  <a:lnTo>
                    <a:pt x="1633" y="1507"/>
                  </a:lnTo>
                  <a:lnTo>
                    <a:pt x="1905" y="1084"/>
                  </a:lnTo>
                  <a:lnTo>
                    <a:pt x="1957" y="727"/>
                  </a:lnTo>
                  <a:lnTo>
                    <a:pt x="1834" y="434"/>
                  </a:lnTo>
                  <a:lnTo>
                    <a:pt x="1583" y="212"/>
                  </a:lnTo>
                  <a:lnTo>
                    <a:pt x="1243" y="65"/>
                  </a:lnTo>
                  <a:lnTo>
                    <a:pt x="862" y="0"/>
                  </a:lnTo>
                  <a:lnTo>
                    <a:pt x="484" y="22"/>
                  </a:lnTo>
                  <a:lnTo>
                    <a:pt x="153" y="137"/>
                  </a:lnTo>
                  <a:close/>
                </a:path>
              </a:pathLst>
            </a:custGeom>
            <a:solidFill>
              <a:srgbClr val="CF99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1" name="Freeform 107"/>
            <p:cNvSpPr>
              <a:spLocks/>
            </p:cNvSpPr>
            <p:nvPr/>
          </p:nvSpPr>
          <p:spPr bwMode="auto">
            <a:xfrm>
              <a:off x="2196" y="1887"/>
              <a:ext cx="866" cy="1149"/>
            </a:xfrm>
            <a:custGeom>
              <a:avLst/>
              <a:gdLst>
                <a:gd name="T0" fmla="*/ 3 w 1732"/>
                <a:gd name="T1" fmla="*/ 4 h 2297"/>
                <a:gd name="T2" fmla="*/ 3 w 1732"/>
                <a:gd name="T3" fmla="*/ 12 h 2297"/>
                <a:gd name="T4" fmla="*/ 1 w 1732"/>
                <a:gd name="T5" fmla="*/ 18 h 2297"/>
                <a:gd name="T6" fmla="*/ 0 w 1732"/>
                <a:gd name="T7" fmla="*/ 25 h 2297"/>
                <a:gd name="T8" fmla="*/ 1 w 1732"/>
                <a:gd name="T9" fmla="*/ 31 h 2297"/>
                <a:gd name="T10" fmla="*/ 2 w 1732"/>
                <a:gd name="T11" fmla="*/ 38 h 2297"/>
                <a:gd name="T12" fmla="*/ 3 w 1732"/>
                <a:gd name="T13" fmla="*/ 46 h 2297"/>
                <a:gd name="T14" fmla="*/ 7 w 1732"/>
                <a:gd name="T15" fmla="*/ 55 h 2297"/>
                <a:gd name="T16" fmla="*/ 13 w 1732"/>
                <a:gd name="T17" fmla="*/ 66 h 2297"/>
                <a:gd name="T18" fmla="*/ 14 w 1732"/>
                <a:gd name="T19" fmla="*/ 68 h 2297"/>
                <a:gd name="T20" fmla="*/ 15 w 1732"/>
                <a:gd name="T21" fmla="*/ 70 h 2297"/>
                <a:gd name="T22" fmla="*/ 18 w 1732"/>
                <a:gd name="T23" fmla="*/ 71 h 2297"/>
                <a:gd name="T24" fmla="*/ 19 w 1732"/>
                <a:gd name="T25" fmla="*/ 72 h 2297"/>
                <a:gd name="T26" fmla="*/ 21 w 1732"/>
                <a:gd name="T27" fmla="*/ 72 h 2297"/>
                <a:gd name="T28" fmla="*/ 23 w 1732"/>
                <a:gd name="T29" fmla="*/ 72 h 2297"/>
                <a:gd name="T30" fmla="*/ 25 w 1732"/>
                <a:gd name="T31" fmla="*/ 71 h 2297"/>
                <a:gd name="T32" fmla="*/ 27 w 1732"/>
                <a:gd name="T33" fmla="*/ 70 h 2297"/>
                <a:gd name="T34" fmla="*/ 28 w 1732"/>
                <a:gd name="T35" fmla="*/ 66 h 2297"/>
                <a:gd name="T36" fmla="*/ 31 w 1732"/>
                <a:gd name="T37" fmla="*/ 62 h 2297"/>
                <a:gd name="T38" fmla="*/ 34 w 1732"/>
                <a:gd name="T39" fmla="*/ 58 h 2297"/>
                <a:gd name="T40" fmla="*/ 37 w 1732"/>
                <a:gd name="T41" fmla="*/ 54 h 2297"/>
                <a:gd name="T42" fmla="*/ 39 w 1732"/>
                <a:gd name="T43" fmla="*/ 51 h 2297"/>
                <a:gd name="T44" fmla="*/ 42 w 1732"/>
                <a:gd name="T45" fmla="*/ 48 h 2297"/>
                <a:gd name="T46" fmla="*/ 44 w 1732"/>
                <a:gd name="T47" fmla="*/ 45 h 2297"/>
                <a:gd name="T48" fmla="*/ 47 w 1732"/>
                <a:gd name="T49" fmla="*/ 42 h 2297"/>
                <a:gd name="T50" fmla="*/ 54 w 1732"/>
                <a:gd name="T51" fmla="*/ 31 h 2297"/>
                <a:gd name="T52" fmla="*/ 54 w 1732"/>
                <a:gd name="T53" fmla="*/ 21 h 2297"/>
                <a:gd name="T54" fmla="*/ 51 w 1732"/>
                <a:gd name="T55" fmla="*/ 13 h 2297"/>
                <a:gd name="T56" fmla="*/ 44 w 1732"/>
                <a:gd name="T57" fmla="*/ 7 h 2297"/>
                <a:gd name="T58" fmla="*/ 34 w 1732"/>
                <a:gd name="T59" fmla="*/ 2 h 2297"/>
                <a:gd name="T60" fmla="*/ 24 w 1732"/>
                <a:gd name="T61" fmla="*/ 0 h 2297"/>
                <a:gd name="T62" fmla="*/ 13 w 1732"/>
                <a:gd name="T63" fmla="*/ 1 h 2297"/>
                <a:gd name="T64" fmla="*/ 3 w 1732"/>
                <a:gd name="T65" fmla="*/ 4 h 229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732"/>
                <a:gd name="T100" fmla="*/ 0 h 2297"/>
                <a:gd name="T101" fmla="*/ 1732 w 1732"/>
                <a:gd name="T102" fmla="*/ 2297 h 229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732" h="2297">
                  <a:moveTo>
                    <a:pt x="124" y="118"/>
                  </a:moveTo>
                  <a:lnTo>
                    <a:pt x="66" y="354"/>
                  </a:lnTo>
                  <a:lnTo>
                    <a:pt x="23" y="570"/>
                  </a:lnTo>
                  <a:lnTo>
                    <a:pt x="0" y="773"/>
                  </a:lnTo>
                  <a:lnTo>
                    <a:pt x="4" y="981"/>
                  </a:lnTo>
                  <a:lnTo>
                    <a:pt x="39" y="1204"/>
                  </a:lnTo>
                  <a:lnTo>
                    <a:pt x="113" y="1458"/>
                  </a:lnTo>
                  <a:lnTo>
                    <a:pt x="232" y="1754"/>
                  </a:lnTo>
                  <a:lnTo>
                    <a:pt x="405" y="2110"/>
                  </a:lnTo>
                  <a:lnTo>
                    <a:pt x="453" y="2173"/>
                  </a:lnTo>
                  <a:lnTo>
                    <a:pt x="500" y="2225"/>
                  </a:lnTo>
                  <a:lnTo>
                    <a:pt x="547" y="2263"/>
                  </a:lnTo>
                  <a:lnTo>
                    <a:pt x="597" y="2288"/>
                  </a:lnTo>
                  <a:lnTo>
                    <a:pt x="649" y="2297"/>
                  </a:lnTo>
                  <a:lnTo>
                    <a:pt x="708" y="2290"/>
                  </a:lnTo>
                  <a:lnTo>
                    <a:pt x="775" y="2263"/>
                  </a:lnTo>
                  <a:lnTo>
                    <a:pt x="854" y="2220"/>
                  </a:lnTo>
                  <a:lnTo>
                    <a:pt x="922" y="2089"/>
                  </a:lnTo>
                  <a:lnTo>
                    <a:pt x="1000" y="1963"/>
                  </a:lnTo>
                  <a:lnTo>
                    <a:pt x="1079" y="1843"/>
                  </a:lnTo>
                  <a:lnTo>
                    <a:pt x="1163" y="1727"/>
                  </a:lnTo>
                  <a:lnTo>
                    <a:pt x="1246" y="1618"/>
                  </a:lnTo>
                  <a:lnTo>
                    <a:pt x="1329" y="1515"/>
                  </a:lnTo>
                  <a:lnTo>
                    <a:pt x="1408" y="1418"/>
                  </a:lnTo>
                  <a:lnTo>
                    <a:pt x="1482" y="1332"/>
                  </a:lnTo>
                  <a:lnTo>
                    <a:pt x="1701" y="972"/>
                  </a:lnTo>
                  <a:lnTo>
                    <a:pt x="1732" y="660"/>
                  </a:lnTo>
                  <a:lnTo>
                    <a:pt x="1613" y="399"/>
                  </a:lnTo>
                  <a:lnTo>
                    <a:pt x="1385" y="199"/>
                  </a:lnTo>
                  <a:lnTo>
                    <a:pt x="1081" y="63"/>
                  </a:lnTo>
                  <a:lnTo>
                    <a:pt x="746" y="0"/>
                  </a:lnTo>
                  <a:lnTo>
                    <a:pt x="414" y="14"/>
                  </a:lnTo>
                  <a:lnTo>
                    <a:pt x="124" y="118"/>
                  </a:lnTo>
                  <a:close/>
                </a:path>
              </a:pathLst>
            </a:custGeom>
            <a:solidFill>
              <a:srgbClr val="D4A1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2" name="Freeform 108"/>
            <p:cNvSpPr>
              <a:spLocks/>
            </p:cNvSpPr>
            <p:nvPr/>
          </p:nvSpPr>
          <p:spPr bwMode="auto">
            <a:xfrm>
              <a:off x="2232" y="1990"/>
              <a:ext cx="756" cy="1017"/>
            </a:xfrm>
            <a:custGeom>
              <a:avLst/>
              <a:gdLst>
                <a:gd name="T0" fmla="*/ 3 w 1512"/>
                <a:gd name="T1" fmla="*/ 4 h 2033"/>
                <a:gd name="T2" fmla="*/ 1 w 1512"/>
                <a:gd name="T3" fmla="*/ 10 h 2033"/>
                <a:gd name="T4" fmla="*/ 1 w 1512"/>
                <a:gd name="T5" fmla="*/ 15 h 2033"/>
                <a:gd name="T6" fmla="*/ 0 w 1512"/>
                <a:gd name="T7" fmla="*/ 20 h 2033"/>
                <a:gd name="T8" fmla="*/ 1 w 1512"/>
                <a:gd name="T9" fmla="*/ 26 h 2033"/>
                <a:gd name="T10" fmla="*/ 1 w 1512"/>
                <a:gd name="T11" fmla="*/ 32 h 2033"/>
                <a:gd name="T12" fmla="*/ 3 w 1512"/>
                <a:gd name="T13" fmla="*/ 39 h 2033"/>
                <a:gd name="T14" fmla="*/ 6 w 1512"/>
                <a:gd name="T15" fmla="*/ 47 h 2033"/>
                <a:gd name="T16" fmla="*/ 11 w 1512"/>
                <a:gd name="T17" fmla="*/ 58 h 2033"/>
                <a:gd name="T18" fmla="*/ 12 w 1512"/>
                <a:gd name="T19" fmla="*/ 60 h 2033"/>
                <a:gd name="T20" fmla="*/ 13 w 1512"/>
                <a:gd name="T21" fmla="*/ 61 h 2033"/>
                <a:gd name="T22" fmla="*/ 14 w 1512"/>
                <a:gd name="T23" fmla="*/ 63 h 2033"/>
                <a:gd name="T24" fmla="*/ 17 w 1512"/>
                <a:gd name="T25" fmla="*/ 64 h 2033"/>
                <a:gd name="T26" fmla="*/ 18 w 1512"/>
                <a:gd name="T27" fmla="*/ 64 h 2033"/>
                <a:gd name="T28" fmla="*/ 20 w 1512"/>
                <a:gd name="T29" fmla="*/ 64 h 2033"/>
                <a:gd name="T30" fmla="*/ 22 w 1512"/>
                <a:gd name="T31" fmla="*/ 63 h 2033"/>
                <a:gd name="T32" fmla="*/ 24 w 1512"/>
                <a:gd name="T33" fmla="*/ 62 h 2033"/>
                <a:gd name="T34" fmla="*/ 26 w 1512"/>
                <a:gd name="T35" fmla="*/ 58 h 2033"/>
                <a:gd name="T36" fmla="*/ 28 w 1512"/>
                <a:gd name="T37" fmla="*/ 54 h 2033"/>
                <a:gd name="T38" fmla="*/ 30 w 1512"/>
                <a:gd name="T39" fmla="*/ 51 h 2033"/>
                <a:gd name="T40" fmla="*/ 34 w 1512"/>
                <a:gd name="T41" fmla="*/ 48 h 2033"/>
                <a:gd name="T42" fmla="*/ 36 w 1512"/>
                <a:gd name="T43" fmla="*/ 45 h 2033"/>
                <a:gd name="T44" fmla="*/ 38 w 1512"/>
                <a:gd name="T45" fmla="*/ 42 h 2033"/>
                <a:gd name="T46" fmla="*/ 40 w 1512"/>
                <a:gd name="T47" fmla="*/ 39 h 2033"/>
                <a:gd name="T48" fmla="*/ 42 w 1512"/>
                <a:gd name="T49" fmla="*/ 37 h 2033"/>
                <a:gd name="T50" fmla="*/ 47 w 1512"/>
                <a:gd name="T51" fmla="*/ 27 h 2033"/>
                <a:gd name="T52" fmla="*/ 47 w 1512"/>
                <a:gd name="T53" fmla="*/ 19 h 2033"/>
                <a:gd name="T54" fmla="*/ 44 w 1512"/>
                <a:gd name="T55" fmla="*/ 12 h 2033"/>
                <a:gd name="T56" fmla="*/ 38 w 1512"/>
                <a:gd name="T57" fmla="*/ 6 h 2033"/>
                <a:gd name="T58" fmla="*/ 28 w 1512"/>
                <a:gd name="T59" fmla="*/ 2 h 2033"/>
                <a:gd name="T60" fmla="*/ 20 w 1512"/>
                <a:gd name="T61" fmla="*/ 0 h 2033"/>
                <a:gd name="T62" fmla="*/ 11 w 1512"/>
                <a:gd name="T63" fmla="*/ 1 h 2033"/>
                <a:gd name="T64" fmla="*/ 3 w 1512"/>
                <a:gd name="T65" fmla="*/ 4 h 203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512"/>
                <a:gd name="T100" fmla="*/ 0 h 2033"/>
                <a:gd name="T101" fmla="*/ 1512 w 1512"/>
                <a:gd name="T102" fmla="*/ 2033 h 203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512" h="2033">
                  <a:moveTo>
                    <a:pt x="95" y="104"/>
                  </a:moveTo>
                  <a:lnTo>
                    <a:pt x="54" y="291"/>
                  </a:lnTo>
                  <a:lnTo>
                    <a:pt x="21" y="463"/>
                  </a:lnTo>
                  <a:lnTo>
                    <a:pt x="0" y="632"/>
                  </a:lnTo>
                  <a:lnTo>
                    <a:pt x="2" y="810"/>
                  </a:lnTo>
                  <a:lnTo>
                    <a:pt x="27" y="1006"/>
                  </a:lnTo>
                  <a:lnTo>
                    <a:pt x="90" y="1235"/>
                  </a:lnTo>
                  <a:lnTo>
                    <a:pt x="190" y="1504"/>
                  </a:lnTo>
                  <a:lnTo>
                    <a:pt x="342" y="1830"/>
                  </a:lnTo>
                  <a:lnTo>
                    <a:pt x="383" y="1893"/>
                  </a:lnTo>
                  <a:lnTo>
                    <a:pt x="428" y="1949"/>
                  </a:lnTo>
                  <a:lnTo>
                    <a:pt x="473" y="1990"/>
                  </a:lnTo>
                  <a:lnTo>
                    <a:pt x="523" y="2020"/>
                  </a:lnTo>
                  <a:lnTo>
                    <a:pt x="574" y="2033"/>
                  </a:lnTo>
                  <a:lnTo>
                    <a:pt x="633" y="2028"/>
                  </a:lnTo>
                  <a:lnTo>
                    <a:pt x="698" y="2002"/>
                  </a:lnTo>
                  <a:lnTo>
                    <a:pt x="773" y="1956"/>
                  </a:lnTo>
                  <a:lnTo>
                    <a:pt x="840" y="1837"/>
                  </a:lnTo>
                  <a:lnTo>
                    <a:pt x="913" y="1724"/>
                  </a:lnTo>
                  <a:lnTo>
                    <a:pt x="987" y="1614"/>
                  </a:lnTo>
                  <a:lnTo>
                    <a:pt x="1064" y="1510"/>
                  </a:lnTo>
                  <a:lnTo>
                    <a:pt x="1138" y="1411"/>
                  </a:lnTo>
                  <a:lnTo>
                    <a:pt x="1210" y="1319"/>
                  </a:lnTo>
                  <a:lnTo>
                    <a:pt x="1277" y="1235"/>
                  </a:lnTo>
                  <a:lnTo>
                    <a:pt x="1338" y="1161"/>
                  </a:lnTo>
                  <a:lnTo>
                    <a:pt x="1501" y="863"/>
                  </a:lnTo>
                  <a:lnTo>
                    <a:pt x="1512" y="597"/>
                  </a:lnTo>
                  <a:lnTo>
                    <a:pt x="1395" y="368"/>
                  </a:lnTo>
                  <a:lnTo>
                    <a:pt x="1190" y="188"/>
                  </a:lnTo>
                  <a:lnTo>
                    <a:pt x="922" y="61"/>
                  </a:lnTo>
                  <a:lnTo>
                    <a:pt x="629" y="0"/>
                  </a:lnTo>
                  <a:lnTo>
                    <a:pt x="343" y="10"/>
                  </a:lnTo>
                  <a:lnTo>
                    <a:pt x="95" y="104"/>
                  </a:lnTo>
                  <a:close/>
                </a:path>
              </a:pathLst>
            </a:custGeom>
            <a:solidFill>
              <a:srgbClr val="DBAD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3" name="Freeform 109"/>
            <p:cNvSpPr>
              <a:spLocks/>
            </p:cNvSpPr>
            <p:nvPr/>
          </p:nvSpPr>
          <p:spPr bwMode="auto">
            <a:xfrm>
              <a:off x="2268" y="2095"/>
              <a:ext cx="652" cy="882"/>
            </a:xfrm>
            <a:custGeom>
              <a:avLst/>
              <a:gdLst>
                <a:gd name="T0" fmla="*/ 3 w 1304"/>
                <a:gd name="T1" fmla="*/ 3 h 1764"/>
                <a:gd name="T2" fmla="*/ 1 w 1304"/>
                <a:gd name="T3" fmla="*/ 7 h 1764"/>
                <a:gd name="T4" fmla="*/ 1 w 1304"/>
                <a:gd name="T5" fmla="*/ 11 h 1764"/>
                <a:gd name="T6" fmla="*/ 1 w 1304"/>
                <a:gd name="T7" fmla="*/ 15 h 1764"/>
                <a:gd name="T8" fmla="*/ 0 w 1304"/>
                <a:gd name="T9" fmla="*/ 20 h 1764"/>
                <a:gd name="T10" fmla="*/ 1 w 1304"/>
                <a:gd name="T11" fmla="*/ 26 h 1764"/>
                <a:gd name="T12" fmla="*/ 3 w 1304"/>
                <a:gd name="T13" fmla="*/ 31 h 1764"/>
                <a:gd name="T14" fmla="*/ 5 w 1304"/>
                <a:gd name="T15" fmla="*/ 39 h 1764"/>
                <a:gd name="T16" fmla="*/ 9 w 1304"/>
                <a:gd name="T17" fmla="*/ 49 h 1764"/>
                <a:gd name="T18" fmla="*/ 10 w 1304"/>
                <a:gd name="T19" fmla="*/ 51 h 1764"/>
                <a:gd name="T20" fmla="*/ 11 w 1304"/>
                <a:gd name="T21" fmla="*/ 53 h 1764"/>
                <a:gd name="T22" fmla="*/ 12 w 1304"/>
                <a:gd name="T23" fmla="*/ 54 h 1764"/>
                <a:gd name="T24" fmla="*/ 14 w 1304"/>
                <a:gd name="T25" fmla="*/ 55 h 1764"/>
                <a:gd name="T26" fmla="*/ 15 w 1304"/>
                <a:gd name="T27" fmla="*/ 55 h 1764"/>
                <a:gd name="T28" fmla="*/ 18 w 1304"/>
                <a:gd name="T29" fmla="*/ 55 h 1764"/>
                <a:gd name="T30" fmla="*/ 20 w 1304"/>
                <a:gd name="T31" fmla="*/ 55 h 1764"/>
                <a:gd name="T32" fmla="*/ 21 w 1304"/>
                <a:gd name="T33" fmla="*/ 53 h 1764"/>
                <a:gd name="T34" fmla="*/ 23 w 1304"/>
                <a:gd name="T35" fmla="*/ 50 h 1764"/>
                <a:gd name="T36" fmla="*/ 25 w 1304"/>
                <a:gd name="T37" fmla="*/ 47 h 1764"/>
                <a:gd name="T38" fmla="*/ 28 w 1304"/>
                <a:gd name="T39" fmla="*/ 44 h 1764"/>
                <a:gd name="T40" fmla="*/ 30 w 1304"/>
                <a:gd name="T41" fmla="*/ 41 h 1764"/>
                <a:gd name="T42" fmla="*/ 33 w 1304"/>
                <a:gd name="T43" fmla="*/ 38 h 1764"/>
                <a:gd name="T44" fmla="*/ 35 w 1304"/>
                <a:gd name="T45" fmla="*/ 35 h 1764"/>
                <a:gd name="T46" fmla="*/ 36 w 1304"/>
                <a:gd name="T47" fmla="*/ 33 h 1764"/>
                <a:gd name="T48" fmla="*/ 38 w 1304"/>
                <a:gd name="T49" fmla="*/ 30 h 1764"/>
                <a:gd name="T50" fmla="*/ 41 w 1304"/>
                <a:gd name="T51" fmla="*/ 24 h 1764"/>
                <a:gd name="T52" fmla="*/ 41 w 1304"/>
                <a:gd name="T53" fmla="*/ 17 h 1764"/>
                <a:gd name="T54" fmla="*/ 37 w 1304"/>
                <a:gd name="T55" fmla="*/ 11 h 1764"/>
                <a:gd name="T56" fmla="*/ 31 w 1304"/>
                <a:gd name="T57" fmla="*/ 6 h 1764"/>
                <a:gd name="T58" fmla="*/ 23 w 1304"/>
                <a:gd name="T59" fmla="*/ 2 h 1764"/>
                <a:gd name="T60" fmla="*/ 17 w 1304"/>
                <a:gd name="T61" fmla="*/ 0 h 1764"/>
                <a:gd name="T62" fmla="*/ 9 w 1304"/>
                <a:gd name="T63" fmla="*/ 1 h 1764"/>
                <a:gd name="T64" fmla="*/ 3 w 1304"/>
                <a:gd name="T65" fmla="*/ 3 h 176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04"/>
                <a:gd name="T100" fmla="*/ 0 h 1764"/>
                <a:gd name="T101" fmla="*/ 1304 w 1304"/>
                <a:gd name="T102" fmla="*/ 1764 h 176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04" h="1764">
                  <a:moveTo>
                    <a:pt x="70" y="86"/>
                  </a:moveTo>
                  <a:lnTo>
                    <a:pt x="45" y="221"/>
                  </a:lnTo>
                  <a:lnTo>
                    <a:pt x="20" y="352"/>
                  </a:lnTo>
                  <a:lnTo>
                    <a:pt x="2" y="487"/>
                  </a:lnTo>
                  <a:lnTo>
                    <a:pt x="0" y="635"/>
                  </a:lnTo>
                  <a:lnTo>
                    <a:pt x="18" y="804"/>
                  </a:lnTo>
                  <a:lnTo>
                    <a:pt x="66" y="1005"/>
                  </a:lnTo>
                  <a:lnTo>
                    <a:pt x="151" y="1248"/>
                  </a:lnTo>
                  <a:lnTo>
                    <a:pt x="280" y="1544"/>
                  </a:lnTo>
                  <a:lnTo>
                    <a:pt x="316" y="1609"/>
                  </a:lnTo>
                  <a:lnTo>
                    <a:pt x="356" y="1667"/>
                  </a:lnTo>
                  <a:lnTo>
                    <a:pt x="399" y="1713"/>
                  </a:lnTo>
                  <a:lnTo>
                    <a:pt x="449" y="1748"/>
                  </a:lnTo>
                  <a:lnTo>
                    <a:pt x="502" y="1764"/>
                  </a:lnTo>
                  <a:lnTo>
                    <a:pt x="561" y="1762"/>
                  </a:lnTo>
                  <a:lnTo>
                    <a:pt x="626" y="1737"/>
                  </a:lnTo>
                  <a:lnTo>
                    <a:pt x="696" y="1688"/>
                  </a:lnTo>
                  <a:lnTo>
                    <a:pt x="760" y="1582"/>
                  </a:lnTo>
                  <a:lnTo>
                    <a:pt x="831" y="1481"/>
                  </a:lnTo>
                  <a:lnTo>
                    <a:pt x="899" y="1383"/>
                  </a:lnTo>
                  <a:lnTo>
                    <a:pt x="967" y="1289"/>
                  </a:lnTo>
                  <a:lnTo>
                    <a:pt x="1030" y="1199"/>
                  </a:lnTo>
                  <a:lnTo>
                    <a:pt x="1091" y="1120"/>
                  </a:lnTo>
                  <a:lnTo>
                    <a:pt x="1144" y="1048"/>
                  </a:lnTo>
                  <a:lnTo>
                    <a:pt x="1192" y="987"/>
                  </a:lnTo>
                  <a:lnTo>
                    <a:pt x="1304" y="750"/>
                  </a:lnTo>
                  <a:lnTo>
                    <a:pt x="1291" y="530"/>
                  </a:lnTo>
                  <a:lnTo>
                    <a:pt x="1179" y="334"/>
                  </a:lnTo>
                  <a:lnTo>
                    <a:pt x="996" y="174"/>
                  </a:lnTo>
                  <a:lnTo>
                    <a:pt x="764" y="58"/>
                  </a:lnTo>
                  <a:lnTo>
                    <a:pt x="516" y="0"/>
                  </a:lnTo>
                  <a:lnTo>
                    <a:pt x="275" y="5"/>
                  </a:lnTo>
                  <a:lnTo>
                    <a:pt x="70" y="86"/>
                  </a:lnTo>
                  <a:close/>
                </a:path>
              </a:pathLst>
            </a:custGeom>
            <a:solidFill>
              <a:srgbClr val="E0B8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4" name="Freeform 110"/>
            <p:cNvSpPr>
              <a:spLocks/>
            </p:cNvSpPr>
            <p:nvPr/>
          </p:nvSpPr>
          <p:spPr bwMode="auto">
            <a:xfrm>
              <a:off x="2303" y="2197"/>
              <a:ext cx="553" cy="750"/>
            </a:xfrm>
            <a:custGeom>
              <a:avLst/>
              <a:gdLst>
                <a:gd name="T0" fmla="*/ 1 w 1106"/>
                <a:gd name="T1" fmla="*/ 3 h 1499"/>
                <a:gd name="T2" fmla="*/ 1 w 1106"/>
                <a:gd name="T3" fmla="*/ 5 h 1499"/>
                <a:gd name="T4" fmla="*/ 1 w 1106"/>
                <a:gd name="T5" fmla="*/ 8 h 1499"/>
                <a:gd name="T6" fmla="*/ 1 w 1106"/>
                <a:gd name="T7" fmla="*/ 11 h 1499"/>
                <a:gd name="T8" fmla="*/ 0 w 1106"/>
                <a:gd name="T9" fmla="*/ 15 h 1499"/>
                <a:gd name="T10" fmla="*/ 1 w 1106"/>
                <a:gd name="T11" fmla="*/ 19 h 1499"/>
                <a:gd name="T12" fmla="*/ 1 w 1106"/>
                <a:gd name="T13" fmla="*/ 25 h 1499"/>
                <a:gd name="T14" fmla="*/ 3 w 1106"/>
                <a:gd name="T15" fmla="*/ 32 h 1499"/>
                <a:gd name="T16" fmla="*/ 6 w 1106"/>
                <a:gd name="T17" fmla="*/ 40 h 1499"/>
                <a:gd name="T18" fmla="*/ 7 w 1106"/>
                <a:gd name="T19" fmla="*/ 42 h 1499"/>
                <a:gd name="T20" fmla="*/ 9 w 1106"/>
                <a:gd name="T21" fmla="*/ 44 h 1499"/>
                <a:gd name="T22" fmla="*/ 10 w 1106"/>
                <a:gd name="T23" fmla="*/ 46 h 1499"/>
                <a:gd name="T24" fmla="*/ 11 w 1106"/>
                <a:gd name="T25" fmla="*/ 47 h 1499"/>
                <a:gd name="T26" fmla="*/ 13 w 1106"/>
                <a:gd name="T27" fmla="*/ 47 h 1499"/>
                <a:gd name="T28" fmla="*/ 15 w 1106"/>
                <a:gd name="T29" fmla="*/ 47 h 1499"/>
                <a:gd name="T30" fmla="*/ 17 w 1106"/>
                <a:gd name="T31" fmla="*/ 47 h 1499"/>
                <a:gd name="T32" fmla="*/ 19 w 1106"/>
                <a:gd name="T33" fmla="*/ 45 h 1499"/>
                <a:gd name="T34" fmla="*/ 21 w 1106"/>
                <a:gd name="T35" fmla="*/ 42 h 1499"/>
                <a:gd name="T36" fmla="*/ 23 w 1106"/>
                <a:gd name="T37" fmla="*/ 39 h 1499"/>
                <a:gd name="T38" fmla="*/ 25 w 1106"/>
                <a:gd name="T39" fmla="*/ 37 h 1499"/>
                <a:gd name="T40" fmla="*/ 27 w 1106"/>
                <a:gd name="T41" fmla="*/ 34 h 1499"/>
                <a:gd name="T42" fmla="*/ 28 w 1106"/>
                <a:gd name="T43" fmla="*/ 31 h 1499"/>
                <a:gd name="T44" fmla="*/ 30 w 1106"/>
                <a:gd name="T45" fmla="*/ 29 h 1499"/>
                <a:gd name="T46" fmla="*/ 31 w 1106"/>
                <a:gd name="T47" fmla="*/ 27 h 1499"/>
                <a:gd name="T48" fmla="*/ 33 w 1106"/>
                <a:gd name="T49" fmla="*/ 26 h 1499"/>
                <a:gd name="T50" fmla="*/ 35 w 1106"/>
                <a:gd name="T51" fmla="*/ 20 h 1499"/>
                <a:gd name="T52" fmla="*/ 34 w 1106"/>
                <a:gd name="T53" fmla="*/ 15 h 1499"/>
                <a:gd name="T54" fmla="*/ 30 w 1106"/>
                <a:gd name="T55" fmla="*/ 10 h 1499"/>
                <a:gd name="T56" fmla="*/ 25 w 1106"/>
                <a:gd name="T57" fmla="*/ 6 h 1499"/>
                <a:gd name="T58" fmla="*/ 19 w 1106"/>
                <a:gd name="T59" fmla="*/ 2 h 1499"/>
                <a:gd name="T60" fmla="*/ 12 w 1106"/>
                <a:gd name="T61" fmla="*/ 1 h 1499"/>
                <a:gd name="T62" fmla="*/ 6 w 1106"/>
                <a:gd name="T63" fmla="*/ 0 h 1499"/>
                <a:gd name="T64" fmla="*/ 1 w 1106"/>
                <a:gd name="T65" fmla="*/ 3 h 149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106"/>
                <a:gd name="T100" fmla="*/ 0 h 1499"/>
                <a:gd name="T101" fmla="*/ 1106 w 1106"/>
                <a:gd name="T102" fmla="*/ 1499 h 149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106" h="1499">
                  <a:moveTo>
                    <a:pt x="45" y="72"/>
                  </a:moveTo>
                  <a:lnTo>
                    <a:pt x="36" y="156"/>
                  </a:lnTo>
                  <a:lnTo>
                    <a:pt x="21" y="244"/>
                  </a:lnTo>
                  <a:lnTo>
                    <a:pt x="5" y="342"/>
                  </a:lnTo>
                  <a:lnTo>
                    <a:pt x="0" y="460"/>
                  </a:lnTo>
                  <a:lnTo>
                    <a:pt x="9" y="600"/>
                  </a:lnTo>
                  <a:lnTo>
                    <a:pt x="45" y="778"/>
                  </a:lnTo>
                  <a:lnTo>
                    <a:pt x="111" y="996"/>
                  </a:lnTo>
                  <a:lnTo>
                    <a:pt x="219" y="1264"/>
                  </a:lnTo>
                  <a:lnTo>
                    <a:pt x="248" y="1330"/>
                  </a:lnTo>
                  <a:lnTo>
                    <a:pt x="286" y="1392"/>
                  </a:lnTo>
                  <a:lnTo>
                    <a:pt x="329" y="1442"/>
                  </a:lnTo>
                  <a:lnTo>
                    <a:pt x="379" y="1480"/>
                  </a:lnTo>
                  <a:lnTo>
                    <a:pt x="432" y="1499"/>
                  </a:lnTo>
                  <a:lnTo>
                    <a:pt x="491" y="1499"/>
                  </a:lnTo>
                  <a:lnTo>
                    <a:pt x="554" y="1474"/>
                  </a:lnTo>
                  <a:lnTo>
                    <a:pt x="620" y="1424"/>
                  </a:lnTo>
                  <a:lnTo>
                    <a:pt x="683" y="1332"/>
                  </a:lnTo>
                  <a:lnTo>
                    <a:pt x="748" y="1242"/>
                  </a:lnTo>
                  <a:lnTo>
                    <a:pt x="811" y="1154"/>
                  </a:lnTo>
                  <a:lnTo>
                    <a:pt x="870" y="1071"/>
                  </a:lnTo>
                  <a:lnTo>
                    <a:pt x="922" y="992"/>
                  </a:lnTo>
                  <a:lnTo>
                    <a:pt x="971" y="922"/>
                  </a:lnTo>
                  <a:lnTo>
                    <a:pt x="1012" y="861"/>
                  </a:lnTo>
                  <a:lnTo>
                    <a:pt x="1047" y="813"/>
                  </a:lnTo>
                  <a:lnTo>
                    <a:pt x="1106" y="638"/>
                  </a:lnTo>
                  <a:lnTo>
                    <a:pt x="1072" y="466"/>
                  </a:lnTo>
                  <a:lnTo>
                    <a:pt x="964" y="302"/>
                  </a:lnTo>
                  <a:lnTo>
                    <a:pt x="804" y="164"/>
                  </a:lnTo>
                  <a:lnTo>
                    <a:pt x="610" y="57"/>
                  </a:lnTo>
                  <a:lnTo>
                    <a:pt x="405" y="2"/>
                  </a:lnTo>
                  <a:lnTo>
                    <a:pt x="209" y="0"/>
                  </a:lnTo>
                  <a:lnTo>
                    <a:pt x="45" y="72"/>
                  </a:lnTo>
                  <a:close/>
                </a:path>
              </a:pathLst>
            </a:custGeom>
            <a:solidFill>
              <a:srgbClr val="E6C2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5" name="Freeform 111"/>
            <p:cNvSpPr>
              <a:spLocks/>
            </p:cNvSpPr>
            <p:nvPr/>
          </p:nvSpPr>
          <p:spPr bwMode="auto">
            <a:xfrm>
              <a:off x="2338" y="2300"/>
              <a:ext cx="455" cy="618"/>
            </a:xfrm>
            <a:custGeom>
              <a:avLst/>
              <a:gdLst>
                <a:gd name="T0" fmla="*/ 1 w 910"/>
                <a:gd name="T1" fmla="*/ 1 h 1237"/>
                <a:gd name="T2" fmla="*/ 1 w 910"/>
                <a:gd name="T3" fmla="*/ 2 h 1237"/>
                <a:gd name="T4" fmla="*/ 1 w 910"/>
                <a:gd name="T5" fmla="*/ 4 h 1237"/>
                <a:gd name="T6" fmla="*/ 1 w 910"/>
                <a:gd name="T7" fmla="*/ 6 h 1237"/>
                <a:gd name="T8" fmla="*/ 0 w 910"/>
                <a:gd name="T9" fmla="*/ 9 h 1237"/>
                <a:gd name="T10" fmla="*/ 1 w 910"/>
                <a:gd name="T11" fmla="*/ 12 h 1237"/>
                <a:gd name="T12" fmla="*/ 1 w 910"/>
                <a:gd name="T13" fmla="*/ 17 h 1237"/>
                <a:gd name="T14" fmla="*/ 3 w 910"/>
                <a:gd name="T15" fmla="*/ 23 h 1237"/>
                <a:gd name="T16" fmla="*/ 6 w 910"/>
                <a:gd name="T17" fmla="*/ 30 h 1237"/>
                <a:gd name="T18" fmla="*/ 6 w 910"/>
                <a:gd name="T19" fmla="*/ 32 h 1237"/>
                <a:gd name="T20" fmla="*/ 7 w 910"/>
                <a:gd name="T21" fmla="*/ 34 h 1237"/>
                <a:gd name="T22" fmla="*/ 9 w 910"/>
                <a:gd name="T23" fmla="*/ 36 h 1237"/>
                <a:gd name="T24" fmla="*/ 10 w 910"/>
                <a:gd name="T25" fmla="*/ 37 h 1237"/>
                <a:gd name="T26" fmla="*/ 12 w 910"/>
                <a:gd name="T27" fmla="*/ 38 h 1237"/>
                <a:gd name="T28" fmla="*/ 14 w 910"/>
                <a:gd name="T29" fmla="*/ 38 h 1237"/>
                <a:gd name="T30" fmla="*/ 14 w 910"/>
                <a:gd name="T31" fmla="*/ 37 h 1237"/>
                <a:gd name="T32" fmla="*/ 17 w 910"/>
                <a:gd name="T33" fmla="*/ 36 h 1237"/>
                <a:gd name="T34" fmla="*/ 19 w 910"/>
                <a:gd name="T35" fmla="*/ 33 h 1237"/>
                <a:gd name="T36" fmla="*/ 21 w 910"/>
                <a:gd name="T37" fmla="*/ 31 h 1237"/>
                <a:gd name="T38" fmla="*/ 23 w 910"/>
                <a:gd name="T39" fmla="*/ 29 h 1237"/>
                <a:gd name="T40" fmla="*/ 25 w 910"/>
                <a:gd name="T41" fmla="*/ 26 h 1237"/>
                <a:gd name="T42" fmla="*/ 26 w 910"/>
                <a:gd name="T43" fmla="*/ 24 h 1237"/>
                <a:gd name="T44" fmla="*/ 27 w 910"/>
                <a:gd name="T45" fmla="*/ 22 h 1237"/>
                <a:gd name="T46" fmla="*/ 28 w 910"/>
                <a:gd name="T47" fmla="*/ 21 h 1237"/>
                <a:gd name="T48" fmla="*/ 28 w 910"/>
                <a:gd name="T49" fmla="*/ 20 h 1237"/>
                <a:gd name="T50" fmla="*/ 28 w 910"/>
                <a:gd name="T51" fmla="*/ 16 h 1237"/>
                <a:gd name="T52" fmla="*/ 27 w 910"/>
                <a:gd name="T53" fmla="*/ 12 h 1237"/>
                <a:gd name="T54" fmla="*/ 24 w 910"/>
                <a:gd name="T55" fmla="*/ 8 h 1237"/>
                <a:gd name="T56" fmla="*/ 20 w 910"/>
                <a:gd name="T57" fmla="*/ 4 h 1237"/>
                <a:gd name="T58" fmla="*/ 14 w 910"/>
                <a:gd name="T59" fmla="*/ 1 h 1237"/>
                <a:gd name="T60" fmla="*/ 10 w 910"/>
                <a:gd name="T61" fmla="*/ 0 h 1237"/>
                <a:gd name="T62" fmla="*/ 5 w 910"/>
                <a:gd name="T63" fmla="*/ 0 h 1237"/>
                <a:gd name="T64" fmla="*/ 1 w 910"/>
                <a:gd name="T65" fmla="*/ 1 h 1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10"/>
                <a:gd name="T100" fmla="*/ 0 h 1237"/>
                <a:gd name="T101" fmla="*/ 910 w 910"/>
                <a:gd name="T102" fmla="*/ 1237 h 123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10" h="1237">
                  <a:moveTo>
                    <a:pt x="18" y="59"/>
                  </a:moveTo>
                  <a:lnTo>
                    <a:pt x="25" y="93"/>
                  </a:lnTo>
                  <a:lnTo>
                    <a:pt x="20" y="138"/>
                  </a:lnTo>
                  <a:lnTo>
                    <a:pt x="9" y="201"/>
                  </a:lnTo>
                  <a:lnTo>
                    <a:pt x="0" y="288"/>
                  </a:lnTo>
                  <a:lnTo>
                    <a:pt x="2" y="401"/>
                  </a:lnTo>
                  <a:lnTo>
                    <a:pt x="23" y="552"/>
                  </a:lnTo>
                  <a:lnTo>
                    <a:pt x="74" y="742"/>
                  </a:lnTo>
                  <a:lnTo>
                    <a:pt x="162" y="982"/>
                  </a:lnTo>
                  <a:lnTo>
                    <a:pt x="183" y="1050"/>
                  </a:lnTo>
                  <a:lnTo>
                    <a:pt x="218" y="1115"/>
                  </a:lnTo>
                  <a:lnTo>
                    <a:pt x="259" y="1169"/>
                  </a:lnTo>
                  <a:lnTo>
                    <a:pt x="308" y="1212"/>
                  </a:lnTo>
                  <a:lnTo>
                    <a:pt x="360" y="1235"/>
                  </a:lnTo>
                  <a:lnTo>
                    <a:pt x="419" y="1237"/>
                  </a:lnTo>
                  <a:lnTo>
                    <a:pt x="478" y="1213"/>
                  </a:lnTo>
                  <a:lnTo>
                    <a:pt x="541" y="1161"/>
                  </a:lnTo>
                  <a:lnTo>
                    <a:pt x="604" y="1082"/>
                  </a:lnTo>
                  <a:lnTo>
                    <a:pt x="665" y="1005"/>
                  </a:lnTo>
                  <a:lnTo>
                    <a:pt x="721" y="928"/>
                  </a:lnTo>
                  <a:lnTo>
                    <a:pt x="773" y="856"/>
                  </a:lnTo>
                  <a:lnTo>
                    <a:pt x="817" y="787"/>
                  </a:lnTo>
                  <a:lnTo>
                    <a:pt x="854" y="730"/>
                  </a:lnTo>
                  <a:lnTo>
                    <a:pt x="883" y="681"/>
                  </a:lnTo>
                  <a:lnTo>
                    <a:pt x="903" y="647"/>
                  </a:lnTo>
                  <a:lnTo>
                    <a:pt x="910" y="534"/>
                  </a:lnTo>
                  <a:lnTo>
                    <a:pt x="854" y="406"/>
                  </a:lnTo>
                  <a:lnTo>
                    <a:pt x="748" y="277"/>
                  </a:lnTo>
                  <a:lnTo>
                    <a:pt x="611" y="158"/>
                  </a:lnTo>
                  <a:lnTo>
                    <a:pt x="453" y="63"/>
                  </a:lnTo>
                  <a:lnTo>
                    <a:pt x="291" y="5"/>
                  </a:lnTo>
                  <a:lnTo>
                    <a:pt x="140" y="0"/>
                  </a:lnTo>
                  <a:lnTo>
                    <a:pt x="18" y="59"/>
                  </a:lnTo>
                  <a:close/>
                </a:path>
              </a:pathLst>
            </a:custGeom>
            <a:solidFill>
              <a:srgbClr val="EDCF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6" name="Freeform 112"/>
            <p:cNvSpPr>
              <a:spLocks/>
            </p:cNvSpPr>
            <p:nvPr/>
          </p:nvSpPr>
          <p:spPr bwMode="auto">
            <a:xfrm>
              <a:off x="3143" y="1278"/>
              <a:ext cx="257" cy="269"/>
            </a:xfrm>
            <a:custGeom>
              <a:avLst/>
              <a:gdLst>
                <a:gd name="T0" fmla="*/ 3 w 514"/>
                <a:gd name="T1" fmla="*/ 3 h 537"/>
                <a:gd name="T2" fmla="*/ 1 w 514"/>
                <a:gd name="T3" fmla="*/ 6 h 537"/>
                <a:gd name="T4" fmla="*/ 1 w 514"/>
                <a:gd name="T5" fmla="*/ 9 h 537"/>
                <a:gd name="T6" fmla="*/ 0 w 514"/>
                <a:gd name="T7" fmla="*/ 11 h 537"/>
                <a:gd name="T8" fmla="*/ 1 w 514"/>
                <a:gd name="T9" fmla="*/ 14 h 537"/>
                <a:gd name="T10" fmla="*/ 2 w 514"/>
                <a:gd name="T11" fmla="*/ 16 h 537"/>
                <a:gd name="T12" fmla="*/ 4 w 514"/>
                <a:gd name="T13" fmla="*/ 17 h 537"/>
                <a:gd name="T14" fmla="*/ 7 w 514"/>
                <a:gd name="T15" fmla="*/ 17 h 537"/>
                <a:gd name="T16" fmla="*/ 11 w 514"/>
                <a:gd name="T17" fmla="*/ 16 h 537"/>
                <a:gd name="T18" fmla="*/ 11 w 514"/>
                <a:gd name="T19" fmla="*/ 15 h 537"/>
                <a:gd name="T20" fmla="*/ 12 w 514"/>
                <a:gd name="T21" fmla="*/ 14 h 537"/>
                <a:gd name="T22" fmla="*/ 12 w 514"/>
                <a:gd name="T23" fmla="*/ 13 h 537"/>
                <a:gd name="T24" fmla="*/ 13 w 514"/>
                <a:gd name="T25" fmla="*/ 12 h 537"/>
                <a:gd name="T26" fmla="*/ 13 w 514"/>
                <a:gd name="T27" fmla="*/ 10 h 537"/>
                <a:gd name="T28" fmla="*/ 14 w 514"/>
                <a:gd name="T29" fmla="*/ 9 h 537"/>
                <a:gd name="T30" fmla="*/ 15 w 514"/>
                <a:gd name="T31" fmla="*/ 8 h 537"/>
                <a:gd name="T32" fmla="*/ 15 w 514"/>
                <a:gd name="T33" fmla="*/ 7 h 537"/>
                <a:gd name="T34" fmla="*/ 16 w 514"/>
                <a:gd name="T35" fmla="*/ 4 h 537"/>
                <a:gd name="T36" fmla="*/ 15 w 514"/>
                <a:gd name="T37" fmla="*/ 2 h 537"/>
                <a:gd name="T38" fmla="*/ 13 w 514"/>
                <a:gd name="T39" fmla="*/ 1 h 537"/>
                <a:gd name="T40" fmla="*/ 11 w 514"/>
                <a:gd name="T41" fmla="*/ 1 h 537"/>
                <a:gd name="T42" fmla="*/ 8 w 514"/>
                <a:gd name="T43" fmla="*/ 0 h 537"/>
                <a:gd name="T44" fmla="*/ 6 w 514"/>
                <a:gd name="T45" fmla="*/ 1 h 537"/>
                <a:gd name="T46" fmla="*/ 4 w 514"/>
                <a:gd name="T47" fmla="*/ 2 h 537"/>
                <a:gd name="T48" fmla="*/ 3 w 514"/>
                <a:gd name="T49" fmla="*/ 3 h 53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14"/>
                <a:gd name="T76" fmla="*/ 0 h 537"/>
                <a:gd name="T77" fmla="*/ 514 w 514"/>
                <a:gd name="T78" fmla="*/ 537 h 53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14" h="537">
                  <a:moveTo>
                    <a:pt x="100" y="79"/>
                  </a:moveTo>
                  <a:lnTo>
                    <a:pt x="32" y="167"/>
                  </a:lnTo>
                  <a:lnTo>
                    <a:pt x="1" y="260"/>
                  </a:lnTo>
                  <a:lnTo>
                    <a:pt x="0" y="348"/>
                  </a:lnTo>
                  <a:lnTo>
                    <a:pt x="28" y="429"/>
                  </a:lnTo>
                  <a:lnTo>
                    <a:pt x="80" y="489"/>
                  </a:lnTo>
                  <a:lnTo>
                    <a:pt x="154" y="528"/>
                  </a:lnTo>
                  <a:lnTo>
                    <a:pt x="248" y="537"/>
                  </a:lnTo>
                  <a:lnTo>
                    <a:pt x="357" y="510"/>
                  </a:lnTo>
                  <a:lnTo>
                    <a:pt x="374" y="474"/>
                  </a:lnTo>
                  <a:lnTo>
                    <a:pt x="390" y="438"/>
                  </a:lnTo>
                  <a:lnTo>
                    <a:pt x="408" y="399"/>
                  </a:lnTo>
                  <a:lnTo>
                    <a:pt x="428" y="359"/>
                  </a:lnTo>
                  <a:lnTo>
                    <a:pt x="446" y="318"/>
                  </a:lnTo>
                  <a:lnTo>
                    <a:pt x="464" y="278"/>
                  </a:lnTo>
                  <a:lnTo>
                    <a:pt x="482" y="241"/>
                  </a:lnTo>
                  <a:lnTo>
                    <a:pt x="500" y="210"/>
                  </a:lnTo>
                  <a:lnTo>
                    <a:pt x="514" y="120"/>
                  </a:lnTo>
                  <a:lnTo>
                    <a:pt x="489" y="59"/>
                  </a:lnTo>
                  <a:lnTo>
                    <a:pt x="431" y="19"/>
                  </a:lnTo>
                  <a:lnTo>
                    <a:pt x="359" y="2"/>
                  </a:lnTo>
                  <a:lnTo>
                    <a:pt x="275" y="0"/>
                  </a:lnTo>
                  <a:lnTo>
                    <a:pt x="197" y="14"/>
                  </a:lnTo>
                  <a:lnTo>
                    <a:pt x="134" y="41"/>
                  </a:lnTo>
                  <a:lnTo>
                    <a:pt x="100" y="79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7" name="Freeform 113"/>
            <p:cNvSpPr>
              <a:spLocks/>
            </p:cNvSpPr>
            <p:nvPr/>
          </p:nvSpPr>
          <p:spPr bwMode="auto">
            <a:xfrm>
              <a:off x="2131" y="1296"/>
              <a:ext cx="1413" cy="1265"/>
            </a:xfrm>
            <a:custGeom>
              <a:avLst/>
              <a:gdLst>
                <a:gd name="T0" fmla="*/ 3 w 2826"/>
                <a:gd name="T1" fmla="*/ 9 h 2529"/>
                <a:gd name="T2" fmla="*/ 1 w 2826"/>
                <a:gd name="T3" fmla="*/ 24 h 2529"/>
                <a:gd name="T4" fmla="*/ 0 w 2826"/>
                <a:gd name="T5" fmla="*/ 37 h 2529"/>
                <a:gd name="T6" fmla="*/ 1 w 2826"/>
                <a:gd name="T7" fmla="*/ 48 h 2529"/>
                <a:gd name="T8" fmla="*/ 5 w 2826"/>
                <a:gd name="T9" fmla="*/ 58 h 2529"/>
                <a:gd name="T10" fmla="*/ 10 w 2826"/>
                <a:gd name="T11" fmla="*/ 65 h 2529"/>
                <a:gd name="T12" fmla="*/ 19 w 2826"/>
                <a:gd name="T13" fmla="*/ 71 h 2529"/>
                <a:gd name="T14" fmla="*/ 30 w 2826"/>
                <a:gd name="T15" fmla="*/ 76 h 2529"/>
                <a:gd name="T16" fmla="*/ 46 w 2826"/>
                <a:gd name="T17" fmla="*/ 80 h 2529"/>
                <a:gd name="T18" fmla="*/ 47 w 2826"/>
                <a:gd name="T19" fmla="*/ 79 h 2529"/>
                <a:gd name="T20" fmla="*/ 49 w 2826"/>
                <a:gd name="T21" fmla="*/ 79 h 2529"/>
                <a:gd name="T22" fmla="*/ 51 w 2826"/>
                <a:gd name="T23" fmla="*/ 79 h 2529"/>
                <a:gd name="T24" fmla="*/ 54 w 2826"/>
                <a:gd name="T25" fmla="*/ 78 h 2529"/>
                <a:gd name="T26" fmla="*/ 56 w 2826"/>
                <a:gd name="T27" fmla="*/ 77 h 2529"/>
                <a:gd name="T28" fmla="*/ 58 w 2826"/>
                <a:gd name="T29" fmla="*/ 76 h 2529"/>
                <a:gd name="T30" fmla="*/ 60 w 2826"/>
                <a:gd name="T31" fmla="*/ 75 h 2529"/>
                <a:gd name="T32" fmla="*/ 61 w 2826"/>
                <a:gd name="T33" fmla="*/ 74 h 2529"/>
                <a:gd name="T34" fmla="*/ 66 w 2826"/>
                <a:gd name="T35" fmla="*/ 71 h 2529"/>
                <a:gd name="T36" fmla="*/ 70 w 2826"/>
                <a:gd name="T37" fmla="*/ 67 h 2529"/>
                <a:gd name="T38" fmla="*/ 73 w 2826"/>
                <a:gd name="T39" fmla="*/ 63 h 2529"/>
                <a:gd name="T40" fmla="*/ 76 w 2826"/>
                <a:gd name="T41" fmla="*/ 59 h 2529"/>
                <a:gd name="T42" fmla="*/ 79 w 2826"/>
                <a:gd name="T43" fmla="*/ 54 h 2529"/>
                <a:gd name="T44" fmla="*/ 82 w 2826"/>
                <a:gd name="T45" fmla="*/ 49 h 2529"/>
                <a:gd name="T46" fmla="*/ 85 w 2826"/>
                <a:gd name="T47" fmla="*/ 44 h 2529"/>
                <a:gd name="T48" fmla="*/ 87 w 2826"/>
                <a:gd name="T49" fmla="*/ 39 h 2529"/>
                <a:gd name="T50" fmla="*/ 88 w 2826"/>
                <a:gd name="T51" fmla="*/ 36 h 2529"/>
                <a:gd name="T52" fmla="*/ 88 w 2826"/>
                <a:gd name="T53" fmla="*/ 31 h 2529"/>
                <a:gd name="T54" fmla="*/ 87 w 2826"/>
                <a:gd name="T55" fmla="*/ 26 h 2529"/>
                <a:gd name="T56" fmla="*/ 84 w 2826"/>
                <a:gd name="T57" fmla="*/ 21 h 2529"/>
                <a:gd name="T58" fmla="*/ 80 w 2826"/>
                <a:gd name="T59" fmla="*/ 16 h 2529"/>
                <a:gd name="T60" fmla="*/ 76 w 2826"/>
                <a:gd name="T61" fmla="*/ 11 h 2529"/>
                <a:gd name="T62" fmla="*/ 71 w 2826"/>
                <a:gd name="T63" fmla="*/ 7 h 2529"/>
                <a:gd name="T64" fmla="*/ 66 w 2826"/>
                <a:gd name="T65" fmla="*/ 4 h 2529"/>
                <a:gd name="T66" fmla="*/ 59 w 2826"/>
                <a:gd name="T67" fmla="*/ 2 h 2529"/>
                <a:gd name="T68" fmla="*/ 52 w 2826"/>
                <a:gd name="T69" fmla="*/ 1 h 2529"/>
                <a:gd name="T70" fmla="*/ 45 w 2826"/>
                <a:gd name="T71" fmla="*/ 0 h 2529"/>
                <a:gd name="T72" fmla="*/ 37 w 2826"/>
                <a:gd name="T73" fmla="*/ 1 h 2529"/>
                <a:gd name="T74" fmla="*/ 28 w 2826"/>
                <a:gd name="T75" fmla="*/ 1 h 2529"/>
                <a:gd name="T76" fmla="*/ 20 w 2826"/>
                <a:gd name="T77" fmla="*/ 3 h 2529"/>
                <a:gd name="T78" fmla="*/ 11 w 2826"/>
                <a:gd name="T79" fmla="*/ 6 h 2529"/>
                <a:gd name="T80" fmla="*/ 3 w 2826"/>
                <a:gd name="T81" fmla="*/ 9 h 252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826"/>
                <a:gd name="T124" fmla="*/ 0 h 2529"/>
                <a:gd name="T125" fmla="*/ 2826 w 2826"/>
                <a:gd name="T126" fmla="*/ 2529 h 252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826" h="2529">
                  <a:moveTo>
                    <a:pt x="85" y="286"/>
                  </a:moveTo>
                  <a:lnTo>
                    <a:pt x="22" y="766"/>
                  </a:lnTo>
                  <a:lnTo>
                    <a:pt x="0" y="1181"/>
                  </a:lnTo>
                  <a:lnTo>
                    <a:pt x="31" y="1530"/>
                  </a:lnTo>
                  <a:lnTo>
                    <a:pt x="134" y="1825"/>
                  </a:lnTo>
                  <a:lnTo>
                    <a:pt x="313" y="2065"/>
                  </a:lnTo>
                  <a:lnTo>
                    <a:pt x="590" y="2260"/>
                  </a:lnTo>
                  <a:lnTo>
                    <a:pt x="973" y="2412"/>
                  </a:lnTo>
                  <a:lnTo>
                    <a:pt x="1480" y="2529"/>
                  </a:lnTo>
                  <a:lnTo>
                    <a:pt x="1529" y="2524"/>
                  </a:lnTo>
                  <a:lnTo>
                    <a:pt x="1592" y="2515"/>
                  </a:lnTo>
                  <a:lnTo>
                    <a:pt x="1660" y="2499"/>
                  </a:lnTo>
                  <a:lnTo>
                    <a:pt x="1736" y="2479"/>
                  </a:lnTo>
                  <a:lnTo>
                    <a:pt x="1806" y="2452"/>
                  </a:lnTo>
                  <a:lnTo>
                    <a:pt x="1873" y="2427"/>
                  </a:lnTo>
                  <a:lnTo>
                    <a:pt x="1928" y="2396"/>
                  </a:lnTo>
                  <a:lnTo>
                    <a:pt x="1970" y="2367"/>
                  </a:lnTo>
                  <a:lnTo>
                    <a:pt x="2092" y="2261"/>
                  </a:lnTo>
                  <a:lnTo>
                    <a:pt x="2211" y="2143"/>
                  </a:lnTo>
                  <a:lnTo>
                    <a:pt x="2322" y="2010"/>
                  </a:lnTo>
                  <a:lnTo>
                    <a:pt x="2428" y="1869"/>
                  </a:lnTo>
                  <a:lnTo>
                    <a:pt x="2525" y="1717"/>
                  </a:lnTo>
                  <a:lnTo>
                    <a:pt x="2619" y="1560"/>
                  </a:lnTo>
                  <a:lnTo>
                    <a:pt x="2703" y="1397"/>
                  </a:lnTo>
                  <a:lnTo>
                    <a:pt x="2784" y="1231"/>
                  </a:lnTo>
                  <a:lnTo>
                    <a:pt x="2826" y="1122"/>
                  </a:lnTo>
                  <a:lnTo>
                    <a:pt x="2813" y="985"/>
                  </a:lnTo>
                  <a:lnTo>
                    <a:pt x="2756" y="830"/>
                  </a:lnTo>
                  <a:lnTo>
                    <a:pt x="2664" y="667"/>
                  </a:lnTo>
                  <a:lnTo>
                    <a:pt x="2540" y="503"/>
                  </a:lnTo>
                  <a:lnTo>
                    <a:pt x="2401" y="352"/>
                  </a:lnTo>
                  <a:lnTo>
                    <a:pt x="2248" y="219"/>
                  </a:lnTo>
                  <a:lnTo>
                    <a:pt x="2097" y="118"/>
                  </a:lnTo>
                  <a:lnTo>
                    <a:pt x="1910" y="59"/>
                  </a:lnTo>
                  <a:lnTo>
                    <a:pt x="1691" y="19"/>
                  </a:lnTo>
                  <a:lnTo>
                    <a:pt x="1445" y="0"/>
                  </a:lnTo>
                  <a:lnTo>
                    <a:pt x="1180" y="5"/>
                  </a:lnTo>
                  <a:lnTo>
                    <a:pt x="901" y="32"/>
                  </a:lnTo>
                  <a:lnTo>
                    <a:pt x="623" y="88"/>
                  </a:lnTo>
                  <a:lnTo>
                    <a:pt x="346" y="170"/>
                  </a:lnTo>
                  <a:lnTo>
                    <a:pt x="85" y="286"/>
                  </a:lnTo>
                  <a:close/>
                </a:path>
              </a:pathLst>
            </a:custGeom>
            <a:solidFill>
              <a:srgbClr val="C9915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8" name="Freeform 114"/>
            <p:cNvSpPr>
              <a:spLocks/>
            </p:cNvSpPr>
            <p:nvPr/>
          </p:nvSpPr>
          <p:spPr bwMode="auto">
            <a:xfrm>
              <a:off x="2150" y="1294"/>
              <a:ext cx="1394" cy="1236"/>
            </a:xfrm>
            <a:custGeom>
              <a:avLst/>
              <a:gdLst>
                <a:gd name="T0" fmla="*/ 3 w 2788"/>
                <a:gd name="T1" fmla="*/ 9 h 2472"/>
                <a:gd name="T2" fmla="*/ 1 w 2788"/>
                <a:gd name="T3" fmla="*/ 22 h 2472"/>
                <a:gd name="T4" fmla="*/ 0 w 2788"/>
                <a:gd name="T5" fmla="*/ 36 h 2472"/>
                <a:gd name="T6" fmla="*/ 1 w 2788"/>
                <a:gd name="T7" fmla="*/ 45 h 2472"/>
                <a:gd name="T8" fmla="*/ 4 w 2788"/>
                <a:gd name="T9" fmla="*/ 54 h 2472"/>
                <a:gd name="T10" fmla="*/ 10 w 2788"/>
                <a:gd name="T11" fmla="*/ 62 h 2472"/>
                <a:gd name="T12" fmla="*/ 18 w 2788"/>
                <a:gd name="T13" fmla="*/ 69 h 2472"/>
                <a:gd name="T14" fmla="*/ 29 w 2788"/>
                <a:gd name="T15" fmla="*/ 74 h 2472"/>
                <a:gd name="T16" fmla="*/ 45 w 2788"/>
                <a:gd name="T17" fmla="*/ 77 h 2472"/>
                <a:gd name="T18" fmla="*/ 46 w 2788"/>
                <a:gd name="T19" fmla="*/ 77 h 2472"/>
                <a:gd name="T20" fmla="*/ 48 w 2788"/>
                <a:gd name="T21" fmla="*/ 77 h 2472"/>
                <a:gd name="T22" fmla="*/ 51 w 2788"/>
                <a:gd name="T23" fmla="*/ 77 h 2472"/>
                <a:gd name="T24" fmla="*/ 53 w 2788"/>
                <a:gd name="T25" fmla="*/ 76 h 2472"/>
                <a:gd name="T26" fmla="*/ 55 w 2788"/>
                <a:gd name="T27" fmla="*/ 76 h 2472"/>
                <a:gd name="T28" fmla="*/ 58 w 2788"/>
                <a:gd name="T29" fmla="*/ 75 h 2472"/>
                <a:gd name="T30" fmla="*/ 59 w 2788"/>
                <a:gd name="T31" fmla="*/ 74 h 2472"/>
                <a:gd name="T32" fmla="*/ 61 w 2788"/>
                <a:gd name="T33" fmla="*/ 73 h 2472"/>
                <a:gd name="T34" fmla="*/ 66 w 2788"/>
                <a:gd name="T35" fmla="*/ 70 h 2472"/>
                <a:gd name="T36" fmla="*/ 69 w 2788"/>
                <a:gd name="T37" fmla="*/ 66 h 2472"/>
                <a:gd name="T38" fmla="*/ 72 w 2788"/>
                <a:gd name="T39" fmla="*/ 61 h 2472"/>
                <a:gd name="T40" fmla="*/ 76 w 2788"/>
                <a:gd name="T41" fmla="*/ 57 h 2472"/>
                <a:gd name="T42" fmla="*/ 78 w 2788"/>
                <a:gd name="T43" fmla="*/ 53 h 2472"/>
                <a:gd name="T44" fmla="*/ 81 w 2788"/>
                <a:gd name="T45" fmla="*/ 48 h 2472"/>
                <a:gd name="T46" fmla="*/ 84 w 2788"/>
                <a:gd name="T47" fmla="*/ 43 h 2472"/>
                <a:gd name="T48" fmla="*/ 86 w 2788"/>
                <a:gd name="T49" fmla="*/ 39 h 2472"/>
                <a:gd name="T50" fmla="*/ 87 w 2788"/>
                <a:gd name="T51" fmla="*/ 36 h 2472"/>
                <a:gd name="T52" fmla="*/ 87 w 2788"/>
                <a:gd name="T53" fmla="*/ 30 h 2472"/>
                <a:gd name="T54" fmla="*/ 85 w 2788"/>
                <a:gd name="T55" fmla="*/ 26 h 2472"/>
                <a:gd name="T56" fmla="*/ 83 w 2788"/>
                <a:gd name="T57" fmla="*/ 20 h 2472"/>
                <a:gd name="T58" fmla="*/ 79 w 2788"/>
                <a:gd name="T59" fmla="*/ 15 h 2472"/>
                <a:gd name="T60" fmla="*/ 74 w 2788"/>
                <a:gd name="T61" fmla="*/ 11 h 2472"/>
                <a:gd name="T62" fmla="*/ 70 w 2788"/>
                <a:gd name="T63" fmla="*/ 6 h 2472"/>
                <a:gd name="T64" fmla="*/ 65 w 2788"/>
                <a:gd name="T65" fmla="*/ 3 h 2472"/>
                <a:gd name="T66" fmla="*/ 58 w 2788"/>
                <a:gd name="T67" fmla="*/ 1 h 2472"/>
                <a:gd name="T68" fmla="*/ 51 w 2788"/>
                <a:gd name="T69" fmla="*/ 1 h 2472"/>
                <a:gd name="T70" fmla="*/ 44 w 2788"/>
                <a:gd name="T71" fmla="*/ 0 h 2472"/>
                <a:gd name="T72" fmla="*/ 37 w 2788"/>
                <a:gd name="T73" fmla="*/ 1 h 2472"/>
                <a:gd name="T74" fmla="*/ 27 w 2788"/>
                <a:gd name="T75" fmla="*/ 1 h 2472"/>
                <a:gd name="T76" fmla="*/ 20 w 2788"/>
                <a:gd name="T77" fmla="*/ 2 h 2472"/>
                <a:gd name="T78" fmla="*/ 11 w 2788"/>
                <a:gd name="T79" fmla="*/ 5 h 2472"/>
                <a:gd name="T80" fmla="*/ 3 w 2788"/>
                <a:gd name="T81" fmla="*/ 9 h 247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788"/>
                <a:gd name="T124" fmla="*/ 0 h 2472"/>
                <a:gd name="T125" fmla="*/ 2788 w 2788"/>
                <a:gd name="T126" fmla="*/ 2472 h 247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788" h="2472">
                  <a:moveTo>
                    <a:pt x="78" y="277"/>
                  </a:moveTo>
                  <a:lnTo>
                    <a:pt x="20" y="730"/>
                  </a:lnTo>
                  <a:lnTo>
                    <a:pt x="0" y="1127"/>
                  </a:lnTo>
                  <a:lnTo>
                    <a:pt x="31" y="1467"/>
                  </a:lnTo>
                  <a:lnTo>
                    <a:pt x="128" y="1758"/>
                  </a:lnTo>
                  <a:lnTo>
                    <a:pt x="302" y="1998"/>
                  </a:lnTo>
                  <a:lnTo>
                    <a:pt x="572" y="2195"/>
                  </a:lnTo>
                  <a:lnTo>
                    <a:pt x="948" y="2352"/>
                  </a:lnTo>
                  <a:lnTo>
                    <a:pt x="1450" y="2472"/>
                  </a:lnTo>
                  <a:lnTo>
                    <a:pt x="1498" y="2469"/>
                  </a:lnTo>
                  <a:lnTo>
                    <a:pt x="1563" y="2460"/>
                  </a:lnTo>
                  <a:lnTo>
                    <a:pt x="1635" y="2443"/>
                  </a:lnTo>
                  <a:lnTo>
                    <a:pt x="1714" y="2427"/>
                  </a:lnTo>
                  <a:lnTo>
                    <a:pt x="1790" y="2404"/>
                  </a:lnTo>
                  <a:lnTo>
                    <a:pt x="1860" y="2380"/>
                  </a:lnTo>
                  <a:lnTo>
                    <a:pt x="1917" y="2352"/>
                  </a:lnTo>
                  <a:lnTo>
                    <a:pt x="1960" y="2325"/>
                  </a:lnTo>
                  <a:lnTo>
                    <a:pt x="2081" y="2220"/>
                  </a:lnTo>
                  <a:lnTo>
                    <a:pt x="2194" y="2107"/>
                  </a:lnTo>
                  <a:lnTo>
                    <a:pt x="2300" y="1983"/>
                  </a:lnTo>
                  <a:lnTo>
                    <a:pt x="2403" y="1850"/>
                  </a:lnTo>
                  <a:lnTo>
                    <a:pt x="2496" y="1706"/>
                  </a:lnTo>
                  <a:lnTo>
                    <a:pt x="2584" y="1557"/>
                  </a:lnTo>
                  <a:lnTo>
                    <a:pt x="2667" y="1399"/>
                  </a:lnTo>
                  <a:lnTo>
                    <a:pt x="2746" y="1235"/>
                  </a:lnTo>
                  <a:lnTo>
                    <a:pt x="2788" y="1126"/>
                  </a:lnTo>
                  <a:lnTo>
                    <a:pt x="2775" y="989"/>
                  </a:lnTo>
                  <a:lnTo>
                    <a:pt x="2718" y="834"/>
                  </a:lnTo>
                  <a:lnTo>
                    <a:pt x="2626" y="671"/>
                  </a:lnTo>
                  <a:lnTo>
                    <a:pt x="2502" y="507"/>
                  </a:lnTo>
                  <a:lnTo>
                    <a:pt x="2363" y="356"/>
                  </a:lnTo>
                  <a:lnTo>
                    <a:pt x="2210" y="223"/>
                  </a:lnTo>
                  <a:lnTo>
                    <a:pt x="2059" y="122"/>
                  </a:lnTo>
                  <a:lnTo>
                    <a:pt x="1874" y="63"/>
                  </a:lnTo>
                  <a:lnTo>
                    <a:pt x="1658" y="22"/>
                  </a:lnTo>
                  <a:lnTo>
                    <a:pt x="1415" y="0"/>
                  </a:lnTo>
                  <a:lnTo>
                    <a:pt x="1157" y="2"/>
                  </a:lnTo>
                  <a:lnTo>
                    <a:pt x="885" y="27"/>
                  </a:lnTo>
                  <a:lnTo>
                    <a:pt x="610" y="81"/>
                  </a:lnTo>
                  <a:lnTo>
                    <a:pt x="338" y="162"/>
                  </a:lnTo>
                  <a:lnTo>
                    <a:pt x="78" y="277"/>
                  </a:lnTo>
                  <a:close/>
                </a:path>
              </a:pathLst>
            </a:custGeom>
            <a:solidFill>
              <a:srgbClr val="CC965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9" name="Freeform 115"/>
            <p:cNvSpPr>
              <a:spLocks/>
            </p:cNvSpPr>
            <p:nvPr/>
          </p:nvSpPr>
          <p:spPr bwMode="auto">
            <a:xfrm>
              <a:off x="2168" y="1292"/>
              <a:ext cx="1376" cy="1207"/>
            </a:xfrm>
            <a:custGeom>
              <a:avLst/>
              <a:gdLst>
                <a:gd name="T0" fmla="*/ 3 w 2752"/>
                <a:gd name="T1" fmla="*/ 9 h 2413"/>
                <a:gd name="T2" fmla="*/ 1 w 2752"/>
                <a:gd name="T3" fmla="*/ 22 h 2413"/>
                <a:gd name="T4" fmla="*/ 0 w 2752"/>
                <a:gd name="T5" fmla="*/ 34 h 2413"/>
                <a:gd name="T6" fmla="*/ 1 w 2752"/>
                <a:gd name="T7" fmla="*/ 44 h 2413"/>
                <a:gd name="T8" fmla="*/ 3 w 2752"/>
                <a:gd name="T9" fmla="*/ 53 h 2413"/>
                <a:gd name="T10" fmla="*/ 10 w 2752"/>
                <a:gd name="T11" fmla="*/ 61 h 2413"/>
                <a:gd name="T12" fmla="*/ 18 w 2752"/>
                <a:gd name="T13" fmla="*/ 67 h 2413"/>
                <a:gd name="T14" fmla="*/ 28 w 2752"/>
                <a:gd name="T15" fmla="*/ 72 h 2413"/>
                <a:gd name="T16" fmla="*/ 44 w 2752"/>
                <a:gd name="T17" fmla="*/ 76 h 2413"/>
                <a:gd name="T18" fmla="*/ 45 w 2752"/>
                <a:gd name="T19" fmla="*/ 76 h 2413"/>
                <a:gd name="T20" fmla="*/ 48 w 2752"/>
                <a:gd name="T21" fmla="*/ 76 h 2413"/>
                <a:gd name="T22" fmla="*/ 50 w 2752"/>
                <a:gd name="T23" fmla="*/ 75 h 2413"/>
                <a:gd name="T24" fmla="*/ 53 w 2752"/>
                <a:gd name="T25" fmla="*/ 75 h 2413"/>
                <a:gd name="T26" fmla="*/ 55 w 2752"/>
                <a:gd name="T27" fmla="*/ 74 h 2413"/>
                <a:gd name="T28" fmla="*/ 57 w 2752"/>
                <a:gd name="T29" fmla="*/ 73 h 2413"/>
                <a:gd name="T30" fmla="*/ 59 w 2752"/>
                <a:gd name="T31" fmla="*/ 73 h 2413"/>
                <a:gd name="T32" fmla="*/ 60 w 2752"/>
                <a:gd name="T33" fmla="*/ 72 h 2413"/>
                <a:gd name="T34" fmla="*/ 65 w 2752"/>
                <a:gd name="T35" fmla="*/ 69 h 2413"/>
                <a:gd name="T36" fmla="*/ 69 w 2752"/>
                <a:gd name="T37" fmla="*/ 65 h 2413"/>
                <a:gd name="T38" fmla="*/ 72 w 2752"/>
                <a:gd name="T39" fmla="*/ 62 h 2413"/>
                <a:gd name="T40" fmla="*/ 75 w 2752"/>
                <a:gd name="T41" fmla="*/ 58 h 2413"/>
                <a:gd name="T42" fmla="*/ 78 w 2752"/>
                <a:gd name="T43" fmla="*/ 53 h 2413"/>
                <a:gd name="T44" fmla="*/ 80 w 2752"/>
                <a:gd name="T45" fmla="*/ 49 h 2413"/>
                <a:gd name="T46" fmla="*/ 83 w 2752"/>
                <a:gd name="T47" fmla="*/ 44 h 2413"/>
                <a:gd name="T48" fmla="*/ 85 w 2752"/>
                <a:gd name="T49" fmla="*/ 39 h 2413"/>
                <a:gd name="T50" fmla="*/ 86 w 2752"/>
                <a:gd name="T51" fmla="*/ 36 h 2413"/>
                <a:gd name="T52" fmla="*/ 86 w 2752"/>
                <a:gd name="T53" fmla="*/ 32 h 2413"/>
                <a:gd name="T54" fmla="*/ 84 w 2752"/>
                <a:gd name="T55" fmla="*/ 27 h 2413"/>
                <a:gd name="T56" fmla="*/ 81 w 2752"/>
                <a:gd name="T57" fmla="*/ 22 h 2413"/>
                <a:gd name="T58" fmla="*/ 78 w 2752"/>
                <a:gd name="T59" fmla="*/ 16 h 2413"/>
                <a:gd name="T60" fmla="*/ 73 w 2752"/>
                <a:gd name="T61" fmla="*/ 12 h 2413"/>
                <a:gd name="T62" fmla="*/ 68 w 2752"/>
                <a:gd name="T63" fmla="*/ 8 h 2413"/>
                <a:gd name="T64" fmla="*/ 63 w 2752"/>
                <a:gd name="T65" fmla="*/ 4 h 2413"/>
                <a:gd name="T66" fmla="*/ 57 w 2752"/>
                <a:gd name="T67" fmla="*/ 3 h 2413"/>
                <a:gd name="T68" fmla="*/ 50 w 2752"/>
                <a:gd name="T69" fmla="*/ 1 h 2413"/>
                <a:gd name="T70" fmla="*/ 43 w 2752"/>
                <a:gd name="T71" fmla="*/ 0 h 2413"/>
                <a:gd name="T72" fmla="*/ 36 w 2752"/>
                <a:gd name="T73" fmla="*/ 0 h 2413"/>
                <a:gd name="T74" fmla="*/ 27 w 2752"/>
                <a:gd name="T75" fmla="*/ 1 h 2413"/>
                <a:gd name="T76" fmla="*/ 19 w 2752"/>
                <a:gd name="T77" fmla="*/ 3 h 2413"/>
                <a:gd name="T78" fmla="*/ 11 w 2752"/>
                <a:gd name="T79" fmla="*/ 5 h 2413"/>
                <a:gd name="T80" fmla="*/ 3 w 2752"/>
                <a:gd name="T81" fmla="*/ 9 h 241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752"/>
                <a:gd name="T124" fmla="*/ 0 h 2413"/>
                <a:gd name="T125" fmla="*/ 2752 w 2752"/>
                <a:gd name="T126" fmla="*/ 2413 h 241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752" h="2413">
                  <a:moveTo>
                    <a:pt x="72" y="270"/>
                  </a:moveTo>
                  <a:lnTo>
                    <a:pt x="18" y="696"/>
                  </a:lnTo>
                  <a:lnTo>
                    <a:pt x="0" y="1074"/>
                  </a:lnTo>
                  <a:lnTo>
                    <a:pt x="29" y="1405"/>
                  </a:lnTo>
                  <a:lnTo>
                    <a:pt x="122" y="1692"/>
                  </a:lnTo>
                  <a:lnTo>
                    <a:pt x="290" y="1931"/>
                  </a:lnTo>
                  <a:lnTo>
                    <a:pt x="554" y="2133"/>
                  </a:lnTo>
                  <a:lnTo>
                    <a:pt x="925" y="2291"/>
                  </a:lnTo>
                  <a:lnTo>
                    <a:pt x="1419" y="2413"/>
                  </a:lnTo>
                  <a:lnTo>
                    <a:pt x="1469" y="2410"/>
                  </a:lnTo>
                  <a:lnTo>
                    <a:pt x="1536" y="2402"/>
                  </a:lnTo>
                  <a:lnTo>
                    <a:pt x="1613" y="2392"/>
                  </a:lnTo>
                  <a:lnTo>
                    <a:pt x="1696" y="2377"/>
                  </a:lnTo>
                  <a:lnTo>
                    <a:pt x="1773" y="2358"/>
                  </a:lnTo>
                  <a:lnTo>
                    <a:pt x="1847" y="2336"/>
                  </a:lnTo>
                  <a:lnTo>
                    <a:pt x="1908" y="2309"/>
                  </a:lnTo>
                  <a:lnTo>
                    <a:pt x="1951" y="2280"/>
                  </a:lnTo>
                  <a:lnTo>
                    <a:pt x="2072" y="2178"/>
                  </a:lnTo>
                  <a:lnTo>
                    <a:pt x="2183" y="2070"/>
                  </a:lnTo>
                  <a:lnTo>
                    <a:pt x="2284" y="1953"/>
                  </a:lnTo>
                  <a:lnTo>
                    <a:pt x="2381" y="1829"/>
                  </a:lnTo>
                  <a:lnTo>
                    <a:pt x="2469" y="1694"/>
                  </a:lnTo>
                  <a:lnTo>
                    <a:pt x="2554" y="1552"/>
                  </a:lnTo>
                  <a:lnTo>
                    <a:pt x="2633" y="1401"/>
                  </a:lnTo>
                  <a:lnTo>
                    <a:pt x="2710" y="1239"/>
                  </a:lnTo>
                  <a:lnTo>
                    <a:pt x="2752" y="1130"/>
                  </a:lnTo>
                  <a:lnTo>
                    <a:pt x="2739" y="993"/>
                  </a:lnTo>
                  <a:lnTo>
                    <a:pt x="2682" y="838"/>
                  </a:lnTo>
                  <a:lnTo>
                    <a:pt x="2590" y="675"/>
                  </a:lnTo>
                  <a:lnTo>
                    <a:pt x="2466" y="511"/>
                  </a:lnTo>
                  <a:lnTo>
                    <a:pt x="2327" y="360"/>
                  </a:lnTo>
                  <a:lnTo>
                    <a:pt x="2174" y="227"/>
                  </a:lnTo>
                  <a:lnTo>
                    <a:pt x="2023" y="126"/>
                  </a:lnTo>
                  <a:lnTo>
                    <a:pt x="1838" y="65"/>
                  </a:lnTo>
                  <a:lnTo>
                    <a:pt x="1626" y="24"/>
                  </a:lnTo>
                  <a:lnTo>
                    <a:pt x="1388" y="0"/>
                  </a:lnTo>
                  <a:lnTo>
                    <a:pt x="1137" y="0"/>
                  </a:lnTo>
                  <a:lnTo>
                    <a:pt x="871" y="24"/>
                  </a:lnTo>
                  <a:lnTo>
                    <a:pt x="599" y="76"/>
                  </a:lnTo>
                  <a:lnTo>
                    <a:pt x="331" y="157"/>
                  </a:lnTo>
                  <a:lnTo>
                    <a:pt x="72" y="270"/>
                  </a:lnTo>
                  <a:close/>
                </a:path>
              </a:pathLst>
            </a:custGeom>
            <a:solidFill>
              <a:srgbClr val="D19E6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50" name="Freeform 116"/>
            <p:cNvSpPr>
              <a:spLocks/>
            </p:cNvSpPr>
            <p:nvPr/>
          </p:nvSpPr>
          <p:spPr bwMode="auto">
            <a:xfrm>
              <a:off x="2187" y="1290"/>
              <a:ext cx="1357" cy="1178"/>
            </a:xfrm>
            <a:custGeom>
              <a:avLst/>
              <a:gdLst>
                <a:gd name="T0" fmla="*/ 1 w 2714"/>
                <a:gd name="T1" fmla="*/ 9 h 2355"/>
                <a:gd name="T2" fmla="*/ 1 w 2714"/>
                <a:gd name="T3" fmla="*/ 21 h 2355"/>
                <a:gd name="T4" fmla="*/ 0 w 2714"/>
                <a:gd name="T5" fmla="*/ 32 h 2355"/>
                <a:gd name="T6" fmla="*/ 1 w 2714"/>
                <a:gd name="T7" fmla="*/ 42 h 2355"/>
                <a:gd name="T8" fmla="*/ 3 w 2714"/>
                <a:gd name="T9" fmla="*/ 51 h 2355"/>
                <a:gd name="T10" fmla="*/ 9 w 2714"/>
                <a:gd name="T11" fmla="*/ 59 h 2355"/>
                <a:gd name="T12" fmla="*/ 17 w 2714"/>
                <a:gd name="T13" fmla="*/ 65 h 2355"/>
                <a:gd name="T14" fmla="*/ 28 w 2714"/>
                <a:gd name="T15" fmla="*/ 70 h 2355"/>
                <a:gd name="T16" fmla="*/ 43 w 2714"/>
                <a:gd name="T17" fmla="*/ 74 h 2355"/>
                <a:gd name="T18" fmla="*/ 44 w 2714"/>
                <a:gd name="T19" fmla="*/ 74 h 2355"/>
                <a:gd name="T20" fmla="*/ 47 w 2714"/>
                <a:gd name="T21" fmla="*/ 74 h 2355"/>
                <a:gd name="T22" fmla="*/ 49 w 2714"/>
                <a:gd name="T23" fmla="*/ 73 h 2355"/>
                <a:gd name="T24" fmla="*/ 52 w 2714"/>
                <a:gd name="T25" fmla="*/ 73 h 2355"/>
                <a:gd name="T26" fmla="*/ 54 w 2714"/>
                <a:gd name="T27" fmla="*/ 73 h 2355"/>
                <a:gd name="T28" fmla="*/ 57 w 2714"/>
                <a:gd name="T29" fmla="*/ 72 h 2355"/>
                <a:gd name="T30" fmla="*/ 59 w 2714"/>
                <a:gd name="T31" fmla="*/ 71 h 2355"/>
                <a:gd name="T32" fmla="*/ 60 w 2714"/>
                <a:gd name="T33" fmla="*/ 70 h 2355"/>
                <a:gd name="T34" fmla="*/ 65 w 2714"/>
                <a:gd name="T35" fmla="*/ 67 h 2355"/>
                <a:gd name="T36" fmla="*/ 68 w 2714"/>
                <a:gd name="T37" fmla="*/ 64 h 2355"/>
                <a:gd name="T38" fmla="*/ 71 w 2714"/>
                <a:gd name="T39" fmla="*/ 61 h 2355"/>
                <a:gd name="T40" fmla="*/ 74 w 2714"/>
                <a:gd name="T41" fmla="*/ 57 h 2355"/>
                <a:gd name="T42" fmla="*/ 77 w 2714"/>
                <a:gd name="T43" fmla="*/ 53 h 2355"/>
                <a:gd name="T44" fmla="*/ 79 w 2714"/>
                <a:gd name="T45" fmla="*/ 49 h 2355"/>
                <a:gd name="T46" fmla="*/ 82 w 2714"/>
                <a:gd name="T47" fmla="*/ 44 h 2355"/>
                <a:gd name="T48" fmla="*/ 84 w 2714"/>
                <a:gd name="T49" fmla="*/ 39 h 2355"/>
                <a:gd name="T50" fmla="*/ 85 w 2714"/>
                <a:gd name="T51" fmla="*/ 36 h 2355"/>
                <a:gd name="T52" fmla="*/ 85 w 2714"/>
                <a:gd name="T53" fmla="*/ 32 h 2355"/>
                <a:gd name="T54" fmla="*/ 83 w 2714"/>
                <a:gd name="T55" fmla="*/ 27 h 2355"/>
                <a:gd name="T56" fmla="*/ 80 w 2714"/>
                <a:gd name="T57" fmla="*/ 22 h 2355"/>
                <a:gd name="T58" fmla="*/ 76 w 2714"/>
                <a:gd name="T59" fmla="*/ 17 h 2355"/>
                <a:gd name="T60" fmla="*/ 72 w 2714"/>
                <a:gd name="T61" fmla="*/ 12 h 2355"/>
                <a:gd name="T62" fmla="*/ 67 w 2714"/>
                <a:gd name="T63" fmla="*/ 8 h 2355"/>
                <a:gd name="T64" fmla="*/ 62 w 2714"/>
                <a:gd name="T65" fmla="*/ 5 h 2355"/>
                <a:gd name="T66" fmla="*/ 56 w 2714"/>
                <a:gd name="T67" fmla="*/ 3 h 2355"/>
                <a:gd name="T68" fmla="*/ 49 w 2714"/>
                <a:gd name="T69" fmla="*/ 1 h 2355"/>
                <a:gd name="T70" fmla="*/ 42 w 2714"/>
                <a:gd name="T71" fmla="*/ 1 h 2355"/>
                <a:gd name="T72" fmla="*/ 35 w 2714"/>
                <a:gd name="T73" fmla="*/ 0 h 2355"/>
                <a:gd name="T74" fmla="*/ 26 w 2714"/>
                <a:gd name="T75" fmla="*/ 1 h 2355"/>
                <a:gd name="T76" fmla="*/ 19 w 2714"/>
                <a:gd name="T77" fmla="*/ 3 h 2355"/>
                <a:gd name="T78" fmla="*/ 10 w 2714"/>
                <a:gd name="T79" fmla="*/ 5 h 2355"/>
                <a:gd name="T80" fmla="*/ 1 w 2714"/>
                <a:gd name="T81" fmla="*/ 9 h 235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714"/>
                <a:gd name="T124" fmla="*/ 0 h 2355"/>
                <a:gd name="T125" fmla="*/ 2714 w 2714"/>
                <a:gd name="T126" fmla="*/ 2355 h 235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714" h="2355">
                  <a:moveTo>
                    <a:pt x="63" y="261"/>
                  </a:moveTo>
                  <a:lnTo>
                    <a:pt x="16" y="660"/>
                  </a:lnTo>
                  <a:lnTo>
                    <a:pt x="0" y="1021"/>
                  </a:lnTo>
                  <a:lnTo>
                    <a:pt x="27" y="1341"/>
                  </a:lnTo>
                  <a:lnTo>
                    <a:pt x="115" y="1625"/>
                  </a:lnTo>
                  <a:lnTo>
                    <a:pt x="277" y="1866"/>
                  </a:lnTo>
                  <a:lnTo>
                    <a:pt x="534" y="2069"/>
                  </a:lnTo>
                  <a:lnTo>
                    <a:pt x="897" y="2231"/>
                  </a:lnTo>
                  <a:lnTo>
                    <a:pt x="1386" y="2355"/>
                  </a:lnTo>
                  <a:lnTo>
                    <a:pt x="1437" y="2352"/>
                  </a:lnTo>
                  <a:lnTo>
                    <a:pt x="1507" y="2346"/>
                  </a:lnTo>
                  <a:lnTo>
                    <a:pt x="1588" y="2335"/>
                  </a:lnTo>
                  <a:lnTo>
                    <a:pt x="1674" y="2325"/>
                  </a:lnTo>
                  <a:lnTo>
                    <a:pt x="1757" y="2308"/>
                  </a:lnTo>
                  <a:lnTo>
                    <a:pt x="1834" y="2289"/>
                  </a:lnTo>
                  <a:lnTo>
                    <a:pt x="1897" y="2263"/>
                  </a:lnTo>
                  <a:lnTo>
                    <a:pt x="1942" y="2236"/>
                  </a:lnTo>
                  <a:lnTo>
                    <a:pt x="2061" y="2136"/>
                  </a:lnTo>
                  <a:lnTo>
                    <a:pt x="2169" y="2033"/>
                  </a:lnTo>
                  <a:lnTo>
                    <a:pt x="2266" y="1924"/>
                  </a:lnTo>
                  <a:lnTo>
                    <a:pt x="2358" y="1809"/>
                  </a:lnTo>
                  <a:lnTo>
                    <a:pt x="2440" y="1683"/>
                  </a:lnTo>
                  <a:lnTo>
                    <a:pt x="2519" y="1548"/>
                  </a:lnTo>
                  <a:lnTo>
                    <a:pt x="2595" y="1400"/>
                  </a:lnTo>
                  <a:lnTo>
                    <a:pt x="2672" y="1242"/>
                  </a:lnTo>
                  <a:lnTo>
                    <a:pt x="2714" y="1133"/>
                  </a:lnTo>
                  <a:lnTo>
                    <a:pt x="2701" y="996"/>
                  </a:lnTo>
                  <a:lnTo>
                    <a:pt x="2644" y="841"/>
                  </a:lnTo>
                  <a:lnTo>
                    <a:pt x="2552" y="678"/>
                  </a:lnTo>
                  <a:lnTo>
                    <a:pt x="2428" y="514"/>
                  </a:lnTo>
                  <a:lnTo>
                    <a:pt x="2289" y="363"/>
                  </a:lnTo>
                  <a:lnTo>
                    <a:pt x="2136" y="230"/>
                  </a:lnTo>
                  <a:lnTo>
                    <a:pt x="1985" y="129"/>
                  </a:lnTo>
                  <a:lnTo>
                    <a:pt x="1802" y="68"/>
                  </a:lnTo>
                  <a:lnTo>
                    <a:pt x="1593" y="25"/>
                  </a:lnTo>
                  <a:lnTo>
                    <a:pt x="1361" y="2"/>
                  </a:lnTo>
                  <a:lnTo>
                    <a:pt x="1113" y="0"/>
                  </a:lnTo>
                  <a:lnTo>
                    <a:pt x="852" y="21"/>
                  </a:lnTo>
                  <a:lnTo>
                    <a:pt x="586" y="70"/>
                  </a:lnTo>
                  <a:lnTo>
                    <a:pt x="320" y="149"/>
                  </a:lnTo>
                  <a:lnTo>
                    <a:pt x="63" y="261"/>
                  </a:lnTo>
                  <a:close/>
                </a:path>
              </a:pathLst>
            </a:custGeom>
            <a:solidFill>
              <a:srgbClr val="D4A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51" name="Freeform 117"/>
            <p:cNvSpPr>
              <a:spLocks/>
            </p:cNvSpPr>
            <p:nvPr/>
          </p:nvSpPr>
          <p:spPr bwMode="auto">
            <a:xfrm>
              <a:off x="2205" y="1287"/>
              <a:ext cx="1339" cy="1150"/>
            </a:xfrm>
            <a:custGeom>
              <a:avLst/>
              <a:gdLst>
                <a:gd name="T0" fmla="*/ 1 w 2678"/>
                <a:gd name="T1" fmla="*/ 8 h 2301"/>
                <a:gd name="T2" fmla="*/ 1 w 2678"/>
                <a:gd name="T3" fmla="*/ 19 h 2301"/>
                <a:gd name="T4" fmla="*/ 0 w 2678"/>
                <a:gd name="T5" fmla="*/ 30 h 2301"/>
                <a:gd name="T6" fmla="*/ 1 w 2678"/>
                <a:gd name="T7" fmla="*/ 40 h 2301"/>
                <a:gd name="T8" fmla="*/ 3 w 2678"/>
                <a:gd name="T9" fmla="*/ 48 h 2301"/>
                <a:gd name="T10" fmla="*/ 9 w 2678"/>
                <a:gd name="T11" fmla="*/ 56 h 2301"/>
                <a:gd name="T12" fmla="*/ 17 w 2678"/>
                <a:gd name="T13" fmla="*/ 62 h 2301"/>
                <a:gd name="T14" fmla="*/ 27 w 2678"/>
                <a:gd name="T15" fmla="*/ 67 h 2301"/>
                <a:gd name="T16" fmla="*/ 42 w 2678"/>
                <a:gd name="T17" fmla="*/ 71 h 2301"/>
                <a:gd name="T18" fmla="*/ 44 w 2678"/>
                <a:gd name="T19" fmla="*/ 71 h 2301"/>
                <a:gd name="T20" fmla="*/ 46 w 2678"/>
                <a:gd name="T21" fmla="*/ 71 h 2301"/>
                <a:gd name="T22" fmla="*/ 48 w 2678"/>
                <a:gd name="T23" fmla="*/ 71 h 2301"/>
                <a:gd name="T24" fmla="*/ 51 w 2678"/>
                <a:gd name="T25" fmla="*/ 71 h 2301"/>
                <a:gd name="T26" fmla="*/ 54 w 2678"/>
                <a:gd name="T27" fmla="*/ 70 h 2301"/>
                <a:gd name="T28" fmla="*/ 56 w 2678"/>
                <a:gd name="T29" fmla="*/ 70 h 2301"/>
                <a:gd name="T30" fmla="*/ 58 w 2678"/>
                <a:gd name="T31" fmla="*/ 69 h 2301"/>
                <a:gd name="T32" fmla="*/ 60 w 2678"/>
                <a:gd name="T33" fmla="*/ 68 h 2301"/>
                <a:gd name="T34" fmla="*/ 65 w 2678"/>
                <a:gd name="T35" fmla="*/ 65 h 2301"/>
                <a:gd name="T36" fmla="*/ 68 w 2678"/>
                <a:gd name="T37" fmla="*/ 62 h 2301"/>
                <a:gd name="T38" fmla="*/ 71 w 2678"/>
                <a:gd name="T39" fmla="*/ 59 h 2301"/>
                <a:gd name="T40" fmla="*/ 73 w 2678"/>
                <a:gd name="T41" fmla="*/ 56 h 2301"/>
                <a:gd name="T42" fmla="*/ 76 w 2678"/>
                <a:gd name="T43" fmla="*/ 52 h 2301"/>
                <a:gd name="T44" fmla="*/ 78 w 2678"/>
                <a:gd name="T45" fmla="*/ 48 h 2301"/>
                <a:gd name="T46" fmla="*/ 81 w 2678"/>
                <a:gd name="T47" fmla="*/ 43 h 2301"/>
                <a:gd name="T48" fmla="*/ 83 w 2678"/>
                <a:gd name="T49" fmla="*/ 39 h 2301"/>
                <a:gd name="T50" fmla="*/ 84 w 2678"/>
                <a:gd name="T51" fmla="*/ 35 h 2301"/>
                <a:gd name="T52" fmla="*/ 84 w 2678"/>
                <a:gd name="T53" fmla="*/ 31 h 2301"/>
                <a:gd name="T54" fmla="*/ 82 w 2678"/>
                <a:gd name="T55" fmla="*/ 26 h 2301"/>
                <a:gd name="T56" fmla="*/ 79 w 2678"/>
                <a:gd name="T57" fmla="*/ 21 h 2301"/>
                <a:gd name="T58" fmla="*/ 75 w 2678"/>
                <a:gd name="T59" fmla="*/ 16 h 2301"/>
                <a:gd name="T60" fmla="*/ 71 w 2678"/>
                <a:gd name="T61" fmla="*/ 11 h 2301"/>
                <a:gd name="T62" fmla="*/ 66 w 2678"/>
                <a:gd name="T63" fmla="*/ 7 h 2301"/>
                <a:gd name="T64" fmla="*/ 60 w 2678"/>
                <a:gd name="T65" fmla="*/ 4 h 2301"/>
                <a:gd name="T66" fmla="*/ 55 w 2678"/>
                <a:gd name="T67" fmla="*/ 2 h 2301"/>
                <a:gd name="T68" fmla="*/ 48 w 2678"/>
                <a:gd name="T69" fmla="*/ 0 h 2301"/>
                <a:gd name="T70" fmla="*/ 42 w 2678"/>
                <a:gd name="T71" fmla="*/ 0 h 2301"/>
                <a:gd name="T72" fmla="*/ 35 w 2678"/>
                <a:gd name="T73" fmla="*/ 0 h 2301"/>
                <a:gd name="T74" fmla="*/ 26 w 2678"/>
                <a:gd name="T75" fmla="*/ 0 h 2301"/>
                <a:gd name="T76" fmla="*/ 18 w 2678"/>
                <a:gd name="T77" fmla="*/ 2 h 2301"/>
                <a:gd name="T78" fmla="*/ 10 w 2678"/>
                <a:gd name="T79" fmla="*/ 4 h 2301"/>
                <a:gd name="T80" fmla="*/ 1 w 2678"/>
                <a:gd name="T81" fmla="*/ 8 h 230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678"/>
                <a:gd name="T124" fmla="*/ 0 h 2301"/>
                <a:gd name="T125" fmla="*/ 2678 w 2678"/>
                <a:gd name="T126" fmla="*/ 2301 h 230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678" h="2301">
                  <a:moveTo>
                    <a:pt x="56" y="257"/>
                  </a:moveTo>
                  <a:lnTo>
                    <a:pt x="14" y="627"/>
                  </a:lnTo>
                  <a:lnTo>
                    <a:pt x="0" y="971"/>
                  </a:lnTo>
                  <a:lnTo>
                    <a:pt x="23" y="1282"/>
                  </a:lnTo>
                  <a:lnTo>
                    <a:pt x="108" y="1560"/>
                  </a:lnTo>
                  <a:lnTo>
                    <a:pt x="264" y="1803"/>
                  </a:lnTo>
                  <a:lnTo>
                    <a:pt x="514" y="2008"/>
                  </a:lnTo>
                  <a:lnTo>
                    <a:pt x="870" y="2175"/>
                  </a:lnTo>
                  <a:lnTo>
                    <a:pt x="1356" y="2301"/>
                  </a:lnTo>
                  <a:lnTo>
                    <a:pt x="1408" y="2299"/>
                  </a:lnTo>
                  <a:lnTo>
                    <a:pt x="1480" y="2294"/>
                  </a:lnTo>
                  <a:lnTo>
                    <a:pt x="1563" y="2287"/>
                  </a:lnTo>
                  <a:lnTo>
                    <a:pt x="1654" y="2278"/>
                  </a:lnTo>
                  <a:lnTo>
                    <a:pt x="1741" y="2263"/>
                  </a:lnTo>
                  <a:lnTo>
                    <a:pt x="1822" y="2245"/>
                  </a:lnTo>
                  <a:lnTo>
                    <a:pt x="1886" y="2224"/>
                  </a:lnTo>
                  <a:lnTo>
                    <a:pt x="1931" y="2197"/>
                  </a:lnTo>
                  <a:lnTo>
                    <a:pt x="2050" y="2098"/>
                  </a:lnTo>
                  <a:lnTo>
                    <a:pt x="2154" y="2001"/>
                  </a:lnTo>
                  <a:lnTo>
                    <a:pt x="2248" y="1898"/>
                  </a:lnTo>
                  <a:lnTo>
                    <a:pt x="2334" y="1792"/>
                  </a:lnTo>
                  <a:lnTo>
                    <a:pt x="2411" y="1675"/>
                  </a:lnTo>
                  <a:lnTo>
                    <a:pt x="2487" y="1548"/>
                  </a:lnTo>
                  <a:lnTo>
                    <a:pt x="2561" y="1406"/>
                  </a:lnTo>
                  <a:lnTo>
                    <a:pt x="2636" y="1249"/>
                  </a:lnTo>
                  <a:lnTo>
                    <a:pt x="2678" y="1140"/>
                  </a:lnTo>
                  <a:lnTo>
                    <a:pt x="2665" y="1003"/>
                  </a:lnTo>
                  <a:lnTo>
                    <a:pt x="2608" y="848"/>
                  </a:lnTo>
                  <a:lnTo>
                    <a:pt x="2516" y="685"/>
                  </a:lnTo>
                  <a:lnTo>
                    <a:pt x="2392" y="521"/>
                  </a:lnTo>
                  <a:lnTo>
                    <a:pt x="2253" y="370"/>
                  </a:lnTo>
                  <a:lnTo>
                    <a:pt x="2100" y="237"/>
                  </a:lnTo>
                  <a:lnTo>
                    <a:pt x="1949" y="136"/>
                  </a:lnTo>
                  <a:lnTo>
                    <a:pt x="1768" y="75"/>
                  </a:lnTo>
                  <a:lnTo>
                    <a:pt x="1563" y="30"/>
                  </a:lnTo>
                  <a:lnTo>
                    <a:pt x="1334" y="3"/>
                  </a:lnTo>
                  <a:lnTo>
                    <a:pt x="1091" y="0"/>
                  </a:lnTo>
                  <a:lnTo>
                    <a:pt x="836" y="18"/>
                  </a:lnTo>
                  <a:lnTo>
                    <a:pt x="575" y="66"/>
                  </a:lnTo>
                  <a:lnTo>
                    <a:pt x="313" y="144"/>
                  </a:lnTo>
                  <a:lnTo>
                    <a:pt x="56" y="257"/>
                  </a:lnTo>
                  <a:close/>
                </a:path>
              </a:pathLst>
            </a:custGeom>
            <a:solidFill>
              <a:srgbClr val="D9AB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52" name="Freeform 118"/>
            <p:cNvSpPr>
              <a:spLocks/>
            </p:cNvSpPr>
            <p:nvPr/>
          </p:nvSpPr>
          <p:spPr bwMode="auto">
            <a:xfrm>
              <a:off x="2224" y="1284"/>
              <a:ext cx="1320" cy="1123"/>
            </a:xfrm>
            <a:custGeom>
              <a:avLst/>
              <a:gdLst>
                <a:gd name="T0" fmla="*/ 1 w 2640"/>
                <a:gd name="T1" fmla="*/ 7 h 2246"/>
                <a:gd name="T2" fmla="*/ 1 w 2640"/>
                <a:gd name="T3" fmla="*/ 18 h 2246"/>
                <a:gd name="T4" fmla="*/ 0 w 2640"/>
                <a:gd name="T5" fmla="*/ 28 h 2246"/>
                <a:gd name="T6" fmla="*/ 1 w 2640"/>
                <a:gd name="T7" fmla="*/ 38 h 2246"/>
                <a:gd name="T8" fmla="*/ 3 w 2640"/>
                <a:gd name="T9" fmla="*/ 46 h 2246"/>
                <a:gd name="T10" fmla="*/ 7 w 2640"/>
                <a:gd name="T11" fmla="*/ 54 h 2246"/>
                <a:gd name="T12" fmla="*/ 15 w 2640"/>
                <a:gd name="T13" fmla="*/ 60 h 2246"/>
                <a:gd name="T14" fmla="*/ 26 w 2640"/>
                <a:gd name="T15" fmla="*/ 67 h 2246"/>
                <a:gd name="T16" fmla="*/ 41 w 2640"/>
                <a:gd name="T17" fmla="*/ 70 h 2246"/>
                <a:gd name="T18" fmla="*/ 43 w 2640"/>
                <a:gd name="T19" fmla="*/ 70 h 2246"/>
                <a:gd name="T20" fmla="*/ 45 w 2640"/>
                <a:gd name="T21" fmla="*/ 70 h 2246"/>
                <a:gd name="T22" fmla="*/ 48 w 2640"/>
                <a:gd name="T23" fmla="*/ 70 h 2246"/>
                <a:gd name="T24" fmla="*/ 51 w 2640"/>
                <a:gd name="T25" fmla="*/ 70 h 2246"/>
                <a:gd name="T26" fmla="*/ 53 w 2640"/>
                <a:gd name="T27" fmla="*/ 70 h 2246"/>
                <a:gd name="T28" fmla="*/ 56 w 2640"/>
                <a:gd name="T29" fmla="*/ 69 h 2246"/>
                <a:gd name="T30" fmla="*/ 58 w 2640"/>
                <a:gd name="T31" fmla="*/ 69 h 2246"/>
                <a:gd name="T32" fmla="*/ 60 w 2640"/>
                <a:gd name="T33" fmla="*/ 68 h 2246"/>
                <a:gd name="T34" fmla="*/ 63 w 2640"/>
                <a:gd name="T35" fmla="*/ 65 h 2246"/>
                <a:gd name="T36" fmla="*/ 67 w 2640"/>
                <a:gd name="T37" fmla="*/ 61 h 2246"/>
                <a:gd name="T38" fmla="*/ 70 w 2640"/>
                <a:gd name="T39" fmla="*/ 58 h 2246"/>
                <a:gd name="T40" fmla="*/ 73 w 2640"/>
                <a:gd name="T41" fmla="*/ 55 h 2246"/>
                <a:gd name="T42" fmla="*/ 75 w 2640"/>
                <a:gd name="T43" fmla="*/ 52 h 2246"/>
                <a:gd name="T44" fmla="*/ 77 w 2640"/>
                <a:gd name="T45" fmla="*/ 48 h 2246"/>
                <a:gd name="T46" fmla="*/ 79 w 2640"/>
                <a:gd name="T47" fmla="*/ 44 h 2246"/>
                <a:gd name="T48" fmla="*/ 82 w 2640"/>
                <a:gd name="T49" fmla="*/ 39 h 2246"/>
                <a:gd name="T50" fmla="*/ 83 w 2640"/>
                <a:gd name="T51" fmla="*/ 35 h 2246"/>
                <a:gd name="T52" fmla="*/ 83 w 2640"/>
                <a:gd name="T53" fmla="*/ 31 h 2246"/>
                <a:gd name="T54" fmla="*/ 81 w 2640"/>
                <a:gd name="T55" fmla="*/ 26 h 2246"/>
                <a:gd name="T56" fmla="*/ 78 w 2640"/>
                <a:gd name="T57" fmla="*/ 21 h 2246"/>
                <a:gd name="T58" fmla="*/ 74 w 2640"/>
                <a:gd name="T59" fmla="*/ 17 h 2246"/>
                <a:gd name="T60" fmla="*/ 70 w 2640"/>
                <a:gd name="T61" fmla="*/ 11 h 2246"/>
                <a:gd name="T62" fmla="*/ 65 w 2640"/>
                <a:gd name="T63" fmla="*/ 7 h 2246"/>
                <a:gd name="T64" fmla="*/ 59 w 2640"/>
                <a:gd name="T65" fmla="*/ 4 h 2246"/>
                <a:gd name="T66" fmla="*/ 54 w 2640"/>
                <a:gd name="T67" fmla="*/ 2 h 2246"/>
                <a:gd name="T68" fmla="*/ 47 w 2640"/>
                <a:gd name="T69" fmla="*/ 1 h 2246"/>
                <a:gd name="T70" fmla="*/ 41 w 2640"/>
                <a:gd name="T71" fmla="*/ 1 h 2246"/>
                <a:gd name="T72" fmla="*/ 34 w 2640"/>
                <a:gd name="T73" fmla="*/ 0 h 2246"/>
                <a:gd name="T74" fmla="*/ 25 w 2640"/>
                <a:gd name="T75" fmla="*/ 1 h 2246"/>
                <a:gd name="T76" fmla="*/ 18 w 2640"/>
                <a:gd name="T77" fmla="*/ 1 h 2246"/>
                <a:gd name="T78" fmla="*/ 10 w 2640"/>
                <a:gd name="T79" fmla="*/ 4 h 2246"/>
                <a:gd name="T80" fmla="*/ 1 w 2640"/>
                <a:gd name="T81" fmla="*/ 7 h 224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640"/>
                <a:gd name="T124" fmla="*/ 0 h 2246"/>
                <a:gd name="T125" fmla="*/ 2640 w 2640"/>
                <a:gd name="T126" fmla="*/ 2246 h 224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640" h="2246">
                  <a:moveTo>
                    <a:pt x="50" y="250"/>
                  </a:moveTo>
                  <a:lnTo>
                    <a:pt x="14" y="594"/>
                  </a:lnTo>
                  <a:lnTo>
                    <a:pt x="0" y="919"/>
                  </a:lnTo>
                  <a:lnTo>
                    <a:pt x="23" y="1221"/>
                  </a:lnTo>
                  <a:lnTo>
                    <a:pt x="102" y="1496"/>
                  </a:lnTo>
                  <a:lnTo>
                    <a:pt x="251" y="1737"/>
                  </a:lnTo>
                  <a:lnTo>
                    <a:pt x="494" y="1947"/>
                  </a:lnTo>
                  <a:lnTo>
                    <a:pt x="845" y="2116"/>
                  </a:lnTo>
                  <a:lnTo>
                    <a:pt x="1325" y="2246"/>
                  </a:lnTo>
                  <a:lnTo>
                    <a:pt x="1377" y="2244"/>
                  </a:lnTo>
                  <a:lnTo>
                    <a:pt x="1453" y="2242"/>
                  </a:lnTo>
                  <a:lnTo>
                    <a:pt x="1539" y="2235"/>
                  </a:lnTo>
                  <a:lnTo>
                    <a:pt x="1634" y="2230"/>
                  </a:lnTo>
                  <a:lnTo>
                    <a:pt x="1726" y="2219"/>
                  </a:lnTo>
                  <a:lnTo>
                    <a:pt x="1811" y="2203"/>
                  </a:lnTo>
                  <a:lnTo>
                    <a:pt x="1877" y="2181"/>
                  </a:lnTo>
                  <a:lnTo>
                    <a:pt x="1924" y="2156"/>
                  </a:lnTo>
                  <a:lnTo>
                    <a:pt x="2039" y="2059"/>
                  </a:lnTo>
                  <a:lnTo>
                    <a:pt x="2141" y="1967"/>
                  </a:lnTo>
                  <a:lnTo>
                    <a:pt x="2230" y="1872"/>
                  </a:lnTo>
                  <a:lnTo>
                    <a:pt x="2311" y="1775"/>
                  </a:lnTo>
                  <a:lnTo>
                    <a:pt x="2382" y="1665"/>
                  </a:lnTo>
                  <a:lnTo>
                    <a:pt x="2454" y="1546"/>
                  </a:lnTo>
                  <a:lnTo>
                    <a:pt x="2525" y="1410"/>
                  </a:lnTo>
                  <a:lnTo>
                    <a:pt x="2598" y="1255"/>
                  </a:lnTo>
                  <a:lnTo>
                    <a:pt x="2640" y="1146"/>
                  </a:lnTo>
                  <a:lnTo>
                    <a:pt x="2627" y="1009"/>
                  </a:lnTo>
                  <a:lnTo>
                    <a:pt x="2570" y="854"/>
                  </a:lnTo>
                  <a:lnTo>
                    <a:pt x="2478" y="691"/>
                  </a:lnTo>
                  <a:lnTo>
                    <a:pt x="2354" y="527"/>
                  </a:lnTo>
                  <a:lnTo>
                    <a:pt x="2215" y="376"/>
                  </a:lnTo>
                  <a:lnTo>
                    <a:pt x="2062" y="243"/>
                  </a:lnTo>
                  <a:lnTo>
                    <a:pt x="1911" y="142"/>
                  </a:lnTo>
                  <a:lnTo>
                    <a:pt x="1730" y="79"/>
                  </a:lnTo>
                  <a:lnTo>
                    <a:pt x="1528" y="34"/>
                  </a:lnTo>
                  <a:lnTo>
                    <a:pt x="1305" y="6"/>
                  </a:lnTo>
                  <a:lnTo>
                    <a:pt x="1070" y="0"/>
                  </a:lnTo>
                  <a:lnTo>
                    <a:pt x="820" y="18"/>
                  </a:lnTo>
                  <a:lnTo>
                    <a:pt x="564" y="63"/>
                  </a:lnTo>
                  <a:lnTo>
                    <a:pt x="305" y="139"/>
                  </a:lnTo>
                  <a:lnTo>
                    <a:pt x="50" y="250"/>
                  </a:lnTo>
                  <a:close/>
                </a:path>
              </a:pathLst>
            </a:custGeom>
            <a:solidFill>
              <a:srgbClr val="DBB0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53" name="Freeform 119"/>
            <p:cNvSpPr>
              <a:spLocks/>
            </p:cNvSpPr>
            <p:nvPr/>
          </p:nvSpPr>
          <p:spPr bwMode="auto">
            <a:xfrm>
              <a:off x="2242" y="1281"/>
              <a:ext cx="1302" cy="1094"/>
            </a:xfrm>
            <a:custGeom>
              <a:avLst/>
              <a:gdLst>
                <a:gd name="T0" fmla="*/ 1 w 2604"/>
                <a:gd name="T1" fmla="*/ 8 h 2186"/>
                <a:gd name="T2" fmla="*/ 1 w 2604"/>
                <a:gd name="T3" fmla="*/ 18 h 2186"/>
                <a:gd name="T4" fmla="*/ 0 w 2604"/>
                <a:gd name="T5" fmla="*/ 28 h 2186"/>
                <a:gd name="T6" fmla="*/ 1 w 2604"/>
                <a:gd name="T7" fmla="*/ 37 h 2186"/>
                <a:gd name="T8" fmla="*/ 3 w 2604"/>
                <a:gd name="T9" fmla="*/ 45 h 2186"/>
                <a:gd name="T10" fmla="*/ 7 w 2604"/>
                <a:gd name="T11" fmla="*/ 53 h 2186"/>
                <a:gd name="T12" fmla="*/ 14 w 2604"/>
                <a:gd name="T13" fmla="*/ 59 h 2186"/>
                <a:gd name="T14" fmla="*/ 25 w 2604"/>
                <a:gd name="T15" fmla="*/ 65 h 2186"/>
                <a:gd name="T16" fmla="*/ 41 w 2604"/>
                <a:gd name="T17" fmla="*/ 69 h 2186"/>
                <a:gd name="T18" fmla="*/ 42 w 2604"/>
                <a:gd name="T19" fmla="*/ 69 h 2186"/>
                <a:gd name="T20" fmla="*/ 44 w 2604"/>
                <a:gd name="T21" fmla="*/ 69 h 2186"/>
                <a:gd name="T22" fmla="*/ 47 w 2604"/>
                <a:gd name="T23" fmla="*/ 69 h 2186"/>
                <a:gd name="T24" fmla="*/ 50 w 2604"/>
                <a:gd name="T25" fmla="*/ 69 h 2186"/>
                <a:gd name="T26" fmla="*/ 53 w 2604"/>
                <a:gd name="T27" fmla="*/ 68 h 2186"/>
                <a:gd name="T28" fmla="*/ 56 w 2604"/>
                <a:gd name="T29" fmla="*/ 68 h 2186"/>
                <a:gd name="T30" fmla="*/ 58 w 2604"/>
                <a:gd name="T31" fmla="*/ 67 h 2186"/>
                <a:gd name="T32" fmla="*/ 59 w 2604"/>
                <a:gd name="T33" fmla="*/ 67 h 2186"/>
                <a:gd name="T34" fmla="*/ 63 w 2604"/>
                <a:gd name="T35" fmla="*/ 64 h 2186"/>
                <a:gd name="T36" fmla="*/ 67 w 2604"/>
                <a:gd name="T37" fmla="*/ 61 h 2186"/>
                <a:gd name="T38" fmla="*/ 70 w 2604"/>
                <a:gd name="T39" fmla="*/ 58 h 2186"/>
                <a:gd name="T40" fmla="*/ 72 w 2604"/>
                <a:gd name="T41" fmla="*/ 55 h 2186"/>
                <a:gd name="T42" fmla="*/ 74 w 2604"/>
                <a:gd name="T43" fmla="*/ 52 h 2186"/>
                <a:gd name="T44" fmla="*/ 76 w 2604"/>
                <a:gd name="T45" fmla="*/ 49 h 2186"/>
                <a:gd name="T46" fmla="*/ 78 w 2604"/>
                <a:gd name="T47" fmla="*/ 45 h 2186"/>
                <a:gd name="T48" fmla="*/ 81 w 2604"/>
                <a:gd name="T49" fmla="*/ 40 h 2186"/>
                <a:gd name="T50" fmla="*/ 81 w 2604"/>
                <a:gd name="T51" fmla="*/ 36 h 2186"/>
                <a:gd name="T52" fmla="*/ 81 w 2604"/>
                <a:gd name="T53" fmla="*/ 32 h 2186"/>
                <a:gd name="T54" fmla="*/ 80 w 2604"/>
                <a:gd name="T55" fmla="*/ 27 h 2186"/>
                <a:gd name="T56" fmla="*/ 77 w 2604"/>
                <a:gd name="T57" fmla="*/ 22 h 2186"/>
                <a:gd name="T58" fmla="*/ 73 w 2604"/>
                <a:gd name="T59" fmla="*/ 17 h 2186"/>
                <a:gd name="T60" fmla="*/ 69 w 2604"/>
                <a:gd name="T61" fmla="*/ 12 h 2186"/>
                <a:gd name="T62" fmla="*/ 63 w 2604"/>
                <a:gd name="T63" fmla="*/ 8 h 2186"/>
                <a:gd name="T64" fmla="*/ 58 w 2604"/>
                <a:gd name="T65" fmla="*/ 5 h 2186"/>
                <a:gd name="T66" fmla="*/ 52 w 2604"/>
                <a:gd name="T67" fmla="*/ 3 h 2186"/>
                <a:gd name="T68" fmla="*/ 46 w 2604"/>
                <a:gd name="T69" fmla="*/ 2 h 2186"/>
                <a:gd name="T70" fmla="*/ 40 w 2604"/>
                <a:gd name="T71" fmla="*/ 1 h 2186"/>
                <a:gd name="T72" fmla="*/ 33 w 2604"/>
                <a:gd name="T73" fmla="*/ 0 h 2186"/>
                <a:gd name="T74" fmla="*/ 25 w 2604"/>
                <a:gd name="T75" fmla="*/ 1 h 2186"/>
                <a:gd name="T76" fmla="*/ 18 w 2604"/>
                <a:gd name="T77" fmla="*/ 2 h 2186"/>
                <a:gd name="T78" fmla="*/ 10 w 2604"/>
                <a:gd name="T79" fmla="*/ 5 h 2186"/>
                <a:gd name="T80" fmla="*/ 1 w 2604"/>
                <a:gd name="T81" fmla="*/ 8 h 218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604"/>
                <a:gd name="T124" fmla="*/ 0 h 2186"/>
                <a:gd name="T125" fmla="*/ 2604 w 2604"/>
                <a:gd name="T126" fmla="*/ 2186 h 218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604" h="2186">
                  <a:moveTo>
                    <a:pt x="43" y="246"/>
                  </a:moveTo>
                  <a:lnTo>
                    <a:pt x="12" y="561"/>
                  </a:lnTo>
                  <a:lnTo>
                    <a:pt x="0" y="866"/>
                  </a:lnTo>
                  <a:lnTo>
                    <a:pt x="19" y="1158"/>
                  </a:lnTo>
                  <a:lnTo>
                    <a:pt x="95" y="1429"/>
                  </a:lnTo>
                  <a:lnTo>
                    <a:pt x="239" y="1672"/>
                  </a:lnTo>
                  <a:lnTo>
                    <a:pt x="476" y="1882"/>
                  </a:lnTo>
                  <a:lnTo>
                    <a:pt x="820" y="2055"/>
                  </a:lnTo>
                  <a:lnTo>
                    <a:pt x="1294" y="2186"/>
                  </a:lnTo>
                  <a:lnTo>
                    <a:pt x="1348" y="2186"/>
                  </a:lnTo>
                  <a:lnTo>
                    <a:pt x="1426" y="2186"/>
                  </a:lnTo>
                  <a:lnTo>
                    <a:pt x="1517" y="2184"/>
                  </a:lnTo>
                  <a:lnTo>
                    <a:pt x="1616" y="2181"/>
                  </a:lnTo>
                  <a:lnTo>
                    <a:pt x="1712" y="2172"/>
                  </a:lnTo>
                  <a:lnTo>
                    <a:pt x="1800" y="2159"/>
                  </a:lnTo>
                  <a:lnTo>
                    <a:pt x="1870" y="2139"/>
                  </a:lnTo>
                  <a:lnTo>
                    <a:pt x="1917" y="2114"/>
                  </a:lnTo>
                  <a:lnTo>
                    <a:pt x="2030" y="2019"/>
                  </a:lnTo>
                  <a:lnTo>
                    <a:pt x="2129" y="1933"/>
                  </a:lnTo>
                  <a:lnTo>
                    <a:pt x="2213" y="1846"/>
                  </a:lnTo>
                  <a:lnTo>
                    <a:pt x="2289" y="1756"/>
                  </a:lnTo>
                  <a:lnTo>
                    <a:pt x="2355" y="1656"/>
                  </a:lnTo>
                  <a:lnTo>
                    <a:pt x="2422" y="1544"/>
                  </a:lnTo>
                  <a:lnTo>
                    <a:pt x="2489" y="1413"/>
                  </a:lnTo>
                  <a:lnTo>
                    <a:pt x="2562" y="1260"/>
                  </a:lnTo>
                  <a:lnTo>
                    <a:pt x="2604" y="1151"/>
                  </a:lnTo>
                  <a:lnTo>
                    <a:pt x="2591" y="1014"/>
                  </a:lnTo>
                  <a:lnTo>
                    <a:pt x="2534" y="859"/>
                  </a:lnTo>
                  <a:lnTo>
                    <a:pt x="2442" y="696"/>
                  </a:lnTo>
                  <a:lnTo>
                    <a:pt x="2318" y="532"/>
                  </a:lnTo>
                  <a:lnTo>
                    <a:pt x="2179" y="381"/>
                  </a:lnTo>
                  <a:lnTo>
                    <a:pt x="2026" y="248"/>
                  </a:lnTo>
                  <a:lnTo>
                    <a:pt x="1875" y="147"/>
                  </a:lnTo>
                  <a:lnTo>
                    <a:pt x="1695" y="84"/>
                  </a:lnTo>
                  <a:lnTo>
                    <a:pt x="1498" y="38"/>
                  </a:lnTo>
                  <a:lnTo>
                    <a:pt x="1278" y="7"/>
                  </a:lnTo>
                  <a:lnTo>
                    <a:pt x="1048" y="0"/>
                  </a:lnTo>
                  <a:lnTo>
                    <a:pt x="802" y="14"/>
                  </a:lnTo>
                  <a:lnTo>
                    <a:pt x="552" y="59"/>
                  </a:lnTo>
                  <a:lnTo>
                    <a:pt x="296" y="135"/>
                  </a:lnTo>
                  <a:lnTo>
                    <a:pt x="43" y="246"/>
                  </a:lnTo>
                  <a:close/>
                </a:path>
              </a:pathLst>
            </a:custGeom>
            <a:solidFill>
              <a:srgbClr val="E0B8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54" name="Freeform 120"/>
            <p:cNvSpPr>
              <a:spLocks/>
            </p:cNvSpPr>
            <p:nvPr/>
          </p:nvSpPr>
          <p:spPr bwMode="auto">
            <a:xfrm>
              <a:off x="2261" y="1279"/>
              <a:ext cx="1283" cy="1067"/>
            </a:xfrm>
            <a:custGeom>
              <a:avLst/>
              <a:gdLst>
                <a:gd name="T0" fmla="*/ 1 w 2567"/>
                <a:gd name="T1" fmla="*/ 7 h 2134"/>
                <a:gd name="T2" fmla="*/ 0 w 2567"/>
                <a:gd name="T3" fmla="*/ 17 h 2134"/>
                <a:gd name="T4" fmla="*/ 0 w 2567"/>
                <a:gd name="T5" fmla="*/ 25 h 2134"/>
                <a:gd name="T6" fmla="*/ 0 w 2567"/>
                <a:gd name="T7" fmla="*/ 34 h 2134"/>
                <a:gd name="T8" fmla="*/ 2 w 2567"/>
                <a:gd name="T9" fmla="*/ 42 h 2134"/>
                <a:gd name="T10" fmla="*/ 7 w 2567"/>
                <a:gd name="T11" fmla="*/ 50 h 2134"/>
                <a:gd name="T12" fmla="*/ 14 w 2567"/>
                <a:gd name="T13" fmla="*/ 56 h 2134"/>
                <a:gd name="T14" fmla="*/ 24 w 2567"/>
                <a:gd name="T15" fmla="*/ 62 h 2134"/>
                <a:gd name="T16" fmla="*/ 39 w 2567"/>
                <a:gd name="T17" fmla="*/ 67 h 2134"/>
                <a:gd name="T18" fmla="*/ 41 w 2567"/>
                <a:gd name="T19" fmla="*/ 67 h 2134"/>
                <a:gd name="T20" fmla="*/ 43 w 2567"/>
                <a:gd name="T21" fmla="*/ 67 h 2134"/>
                <a:gd name="T22" fmla="*/ 46 w 2567"/>
                <a:gd name="T23" fmla="*/ 67 h 2134"/>
                <a:gd name="T24" fmla="*/ 49 w 2567"/>
                <a:gd name="T25" fmla="*/ 67 h 2134"/>
                <a:gd name="T26" fmla="*/ 52 w 2567"/>
                <a:gd name="T27" fmla="*/ 67 h 2134"/>
                <a:gd name="T28" fmla="*/ 55 w 2567"/>
                <a:gd name="T29" fmla="*/ 67 h 2134"/>
                <a:gd name="T30" fmla="*/ 58 w 2567"/>
                <a:gd name="T31" fmla="*/ 66 h 2134"/>
                <a:gd name="T32" fmla="*/ 59 w 2567"/>
                <a:gd name="T33" fmla="*/ 65 h 2134"/>
                <a:gd name="T34" fmla="*/ 63 w 2567"/>
                <a:gd name="T35" fmla="*/ 61 h 2134"/>
                <a:gd name="T36" fmla="*/ 66 w 2567"/>
                <a:gd name="T37" fmla="*/ 59 h 2134"/>
                <a:gd name="T38" fmla="*/ 68 w 2567"/>
                <a:gd name="T39" fmla="*/ 56 h 2134"/>
                <a:gd name="T40" fmla="*/ 70 w 2567"/>
                <a:gd name="T41" fmla="*/ 54 h 2134"/>
                <a:gd name="T42" fmla="*/ 72 w 2567"/>
                <a:gd name="T43" fmla="*/ 51 h 2134"/>
                <a:gd name="T44" fmla="*/ 74 w 2567"/>
                <a:gd name="T45" fmla="*/ 48 h 2134"/>
                <a:gd name="T46" fmla="*/ 76 w 2567"/>
                <a:gd name="T47" fmla="*/ 44 h 2134"/>
                <a:gd name="T48" fmla="*/ 78 w 2567"/>
                <a:gd name="T49" fmla="*/ 39 h 2134"/>
                <a:gd name="T50" fmla="*/ 80 w 2567"/>
                <a:gd name="T51" fmla="*/ 36 h 2134"/>
                <a:gd name="T52" fmla="*/ 79 w 2567"/>
                <a:gd name="T53" fmla="*/ 31 h 2134"/>
                <a:gd name="T54" fmla="*/ 78 w 2567"/>
                <a:gd name="T55" fmla="*/ 27 h 2134"/>
                <a:gd name="T56" fmla="*/ 75 w 2567"/>
                <a:gd name="T57" fmla="*/ 21 h 2134"/>
                <a:gd name="T58" fmla="*/ 71 w 2567"/>
                <a:gd name="T59" fmla="*/ 17 h 2134"/>
                <a:gd name="T60" fmla="*/ 66 w 2567"/>
                <a:gd name="T61" fmla="*/ 12 h 2134"/>
                <a:gd name="T62" fmla="*/ 62 w 2567"/>
                <a:gd name="T63" fmla="*/ 7 h 2134"/>
                <a:gd name="T64" fmla="*/ 57 w 2567"/>
                <a:gd name="T65" fmla="*/ 4 h 2134"/>
                <a:gd name="T66" fmla="*/ 51 w 2567"/>
                <a:gd name="T67" fmla="*/ 2 h 2134"/>
                <a:gd name="T68" fmla="*/ 45 w 2567"/>
                <a:gd name="T69" fmla="*/ 1 h 2134"/>
                <a:gd name="T70" fmla="*/ 39 w 2567"/>
                <a:gd name="T71" fmla="*/ 1 h 2134"/>
                <a:gd name="T72" fmla="*/ 32 w 2567"/>
                <a:gd name="T73" fmla="*/ 0 h 2134"/>
                <a:gd name="T74" fmla="*/ 24 w 2567"/>
                <a:gd name="T75" fmla="*/ 1 h 2134"/>
                <a:gd name="T76" fmla="*/ 16 w 2567"/>
                <a:gd name="T77" fmla="*/ 1 h 2134"/>
                <a:gd name="T78" fmla="*/ 9 w 2567"/>
                <a:gd name="T79" fmla="*/ 3 h 2134"/>
                <a:gd name="T80" fmla="*/ 1 w 2567"/>
                <a:gd name="T81" fmla="*/ 7 h 213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567"/>
                <a:gd name="T124" fmla="*/ 0 h 2134"/>
                <a:gd name="T125" fmla="*/ 2567 w 2567"/>
                <a:gd name="T126" fmla="*/ 2134 h 213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567" h="2134">
                  <a:moveTo>
                    <a:pt x="38" y="237"/>
                  </a:moveTo>
                  <a:lnTo>
                    <a:pt x="13" y="524"/>
                  </a:lnTo>
                  <a:lnTo>
                    <a:pt x="0" y="814"/>
                  </a:lnTo>
                  <a:lnTo>
                    <a:pt x="18" y="1094"/>
                  </a:lnTo>
                  <a:lnTo>
                    <a:pt x="89" y="1362"/>
                  </a:lnTo>
                  <a:lnTo>
                    <a:pt x="227" y="1605"/>
                  </a:lnTo>
                  <a:lnTo>
                    <a:pt x="457" y="1819"/>
                  </a:lnTo>
                  <a:lnTo>
                    <a:pt x="795" y="1995"/>
                  </a:lnTo>
                  <a:lnTo>
                    <a:pt x="1263" y="2130"/>
                  </a:lnTo>
                  <a:lnTo>
                    <a:pt x="1317" y="2130"/>
                  </a:lnTo>
                  <a:lnTo>
                    <a:pt x="1396" y="2134"/>
                  </a:lnTo>
                  <a:lnTo>
                    <a:pt x="1491" y="2132"/>
                  </a:lnTo>
                  <a:lnTo>
                    <a:pt x="1594" y="2132"/>
                  </a:lnTo>
                  <a:lnTo>
                    <a:pt x="1693" y="2126"/>
                  </a:lnTo>
                  <a:lnTo>
                    <a:pt x="1784" y="2116"/>
                  </a:lnTo>
                  <a:lnTo>
                    <a:pt x="1858" y="2096"/>
                  </a:lnTo>
                  <a:lnTo>
                    <a:pt x="1907" y="2072"/>
                  </a:lnTo>
                  <a:lnTo>
                    <a:pt x="2022" y="1979"/>
                  </a:lnTo>
                  <a:lnTo>
                    <a:pt x="2117" y="1898"/>
                  </a:lnTo>
                  <a:lnTo>
                    <a:pt x="2196" y="1817"/>
                  </a:lnTo>
                  <a:lnTo>
                    <a:pt x="2266" y="1738"/>
                  </a:lnTo>
                  <a:lnTo>
                    <a:pt x="2327" y="1646"/>
                  </a:lnTo>
                  <a:lnTo>
                    <a:pt x="2390" y="1542"/>
                  </a:lnTo>
                  <a:lnTo>
                    <a:pt x="2453" y="1416"/>
                  </a:lnTo>
                  <a:lnTo>
                    <a:pt x="2525" y="1265"/>
                  </a:lnTo>
                  <a:lnTo>
                    <a:pt x="2567" y="1156"/>
                  </a:lnTo>
                  <a:lnTo>
                    <a:pt x="2554" y="1019"/>
                  </a:lnTo>
                  <a:lnTo>
                    <a:pt x="2497" y="864"/>
                  </a:lnTo>
                  <a:lnTo>
                    <a:pt x="2405" y="701"/>
                  </a:lnTo>
                  <a:lnTo>
                    <a:pt x="2281" y="537"/>
                  </a:lnTo>
                  <a:lnTo>
                    <a:pt x="2142" y="386"/>
                  </a:lnTo>
                  <a:lnTo>
                    <a:pt x="1989" y="253"/>
                  </a:lnTo>
                  <a:lnTo>
                    <a:pt x="1838" y="152"/>
                  </a:lnTo>
                  <a:lnTo>
                    <a:pt x="1660" y="89"/>
                  </a:lnTo>
                  <a:lnTo>
                    <a:pt x="1464" y="41"/>
                  </a:lnTo>
                  <a:lnTo>
                    <a:pt x="1252" y="8"/>
                  </a:lnTo>
                  <a:lnTo>
                    <a:pt x="1027" y="0"/>
                  </a:lnTo>
                  <a:lnTo>
                    <a:pt x="788" y="12"/>
                  </a:lnTo>
                  <a:lnTo>
                    <a:pt x="542" y="53"/>
                  </a:lnTo>
                  <a:lnTo>
                    <a:pt x="290" y="125"/>
                  </a:lnTo>
                  <a:lnTo>
                    <a:pt x="38" y="237"/>
                  </a:lnTo>
                  <a:close/>
                </a:path>
              </a:pathLst>
            </a:custGeom>
            <a:solidFill>
              <a:srgbClr val="E3BD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55" name="Freeform 121"/>
            <p:cNvSpPr>
              <a:spLocks/>
            </p:cNvSpPr>
            <p:nvPr/>
          </p:nvSpPr>
          <p:spPr bwMode="auto">
            <a:xfrm>
              <a:off x="2279" y="1276"/>
              <a:ext cx="1265" cy="1042"/>
            </a:xfrm>
            <a:custGeom>
              <a:avLst/>
              <a:gdLst>
                <a:gd name="T0" fmla="*/ 0 w 2531"/>
                <a:gd name="T1" fmla="*/ 7 h 2084"/>
                <a:gd name="T2" fmla="*/ 0 w 2531"/>
                <a:gd name="T3" fmla="*/ 15 h 2084"/>
                <a:gd name="T4" fmla="*/ 0 w 2531"/>
                <a:gd name="T5" fmla="*/ 23 h 2084"/>
                <a:gd name="T6" fmla="*/ 0 w 2531"/>
                <a:gd name="T7" fmla="*/ 33 h 2084"/>
                <a:gd name="T8" fmla="*/ 2 w 2531"/>
                <a:gd name="T9" fmla="*/ 40 h 2084"/>
                <a:gd name="T10" fmla="*/ 6 w 2531"/>
                <a:gd name="T11" fmla="*/ 48 h 2084"/>
                <a:gd name="T12" fmla="*/ 13 w 2531"/>
                <a:gd name="T13" fmla="*/ 54 h 2084"/>
                <a:gd name="T14" fmla="*/ 24 w 2531"/>
                <a:gd name="T15" fmla="*/ 60 h 2084"/>
                <a:gd name="T16" fmla="*/ 38 w 2531"/>
                <a:gd name="T17" fmla="*/ 65 h 2084"/>
                <a:gd name="T18" fmla="*/ 40 w 2531"/>
                <a:gd name="T19" fmla="*/ 65 h 2084"/>
                <a:gd name="T20" fmla="*/ 42 w 2531"/>
                <a:gd name="T21" fmla="*/ 65 h 2084"/>
                <a:gd name="T22" fmla="*/ 45 w 2531"/>
                <a:gd name="T23" fmla="*/ 65 h 2084"/>
                <a:gd name="T24" fmla="*/ 49 w 2531"/>
                <a:gd name="T25" fmla="*/ 65 h 2084"/>
                <a:gd name="T26" fmla="*/ 52 w 2531"/>
                <a:gd name="T27" fmla="*/ 65 h 2084"/>
                <a:gd name="T28" fmla="*/ 55 w 2531"/>
                <a:gd name="T29" fmla="*/ 65 h 2084"/>
                <a:gd name="T30" fmla="*/ 57 w 2531"/>
                <a:gd name="T31" fmla="*/ 65 h 2084"/>
                <a:gd name="T32" fmla="*/ 59 w 2531"/>
                <a:gd name="T33" fmla="*/ 63 h 2084"/>
                <a:gd name="T34" fmla="*/ 62 w 2531"/>
                <a:gd name="T35" fmla="*/ 60 h 2084"/>
                <a:gd name="T36" fmla="*/ 65 w 2531"/>
                <a:gd name="T37" fmla="*/ 58 h 2084"/>
                <a:gd name="T38" fmla="*/ 68 w 2531"/>
                <a:gd name="T39" fmla="*/ 56 h 2084"/>
                <a:gd name="T40" fmla="*/ 70 w 2531"/>
                <a:gd name="T41" fmla="*/ 53 h 2084"/>
                <a:gd name="T42" fmla="*/ 71 w 2531"/>
                <a:gd name="T43" fmla="*/ 51 h 2084"/>
                <a:gd name="T44" fmla="*/ 73 w 2531"/>
                <a:gd name="T45" fmla="*/ 48 h 2084"/>
                <a:gd name="T46" fmla="*/ 75 w 2531"/>
                <a:gd name="T47" fmla="*/ 44 h 2084"/>
                <a:gd name="T48" fmla="*/ 77 w 2531"/>
                <a:gd name="T49" fmla="*/ 39 h 2084"/>
                <a:gd name="T50" fmla="*/ 79 w 2531"/>
                <a:gd name="T51" fmla="*/ 36 h 2084"/>
                <a:gd name="T52" fmla="*/ 78 w 2531"/>
                <a:gd name="T53" fmla="*/ 33 h 2084"/>
                <a:gd name="T54" fmla="*/ 76 w 2531"/>
                <a:gd name="T55" fmla="*/ 27 h 2084"/>
                <a:gd name="T56" fmla="*/ 74 w 2531"/>
                <a:gd name="T57" fmla="*/ 22 h 2084"/>
                <a:gd name="T58" fmla="*/ 70 w 2531"/>
                <a:gd name="T59" fmla="*/ 16 h 2084"/>
                <a:gd name="T60" fmla="*/ 65 w 2531"/>
                <a:gd name="T61" fmla="*/ 12 h 2084"/>
                <a:gd name="T62" fmla="*/ 61 w 2531"/>
                <a:gd name="T63" fmla="*/ 8 h 2084"/>
                <a:gd name="T64" fmla="*/ 56 w 2531"/>
                <a:gd name="T65" fmla="*/ 4 h 2084"/>
                <a:gd name="T66" fmla="*/ 50 w 2531"/>
                <a:gd name="T67" fmla="*/ 2 h 2084"/>
                <a:gd name="T68" fmla="*/ 44 w 2531"/>
                <a:gd name="T69" fmla="*/ 1 h 2084"/>
                <a:gd name="T70" fmla="*/ 38 w 2531"/>
                <a:gd name="T71" fmla="*/ 1 h 2084"/>
                <a:gd name="T72" fmla="*/ 31 w 2531"/>
                <a:gd name="T73" fmla="*/ 0 h 2084"/>
                <a:gd name="T74" fmla="*/ 24 w 2531"/>
                <a:gd name="T75" fmla="*/ 1 h 2084"/>
                <a:gd name="T76" fmla="*/ 16 w 2531"/>
                <a:gd name="T77" fmla="*/ 1 h 2084"/>
                <a:gd name="T78" fmla="*/ 8 w 2531"/>
                <a:gd name="T79" fmla="*/ 3 h 2084"/>
                <a:gd name="T80" fmla="*/ 0 w 2531"/>
                <a:gd name="T81" fmla="*/ 7 h 208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531"/>
                <a:gd name="T124" fmla="*/ 0 h 2084"/>
                <a:gd name="T125" fmla="*/ 2531 w 2531"/>
                <a:gd name="T126" fmla="*/ 2084 h 208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531" h="2084">
                  <a:moveTo>
                    <a:pt x="31" y="234"/>
                  </a:moveTo>
                  <a:lnTo>
                    <a:pt x="11" y="493"/>
                  </a:lnTo>
                  <a:lnTo>
                    <a:pt x="0" y="764"/>
                  </a:lnTo>
                  <a:lnTo>
                    <a:pt x="17" y="1034"/>
                  </a:lnTo>
                  <a:lnTo>
                    <a:pt x="83" y="1298"/>
                  </a:lnTo>
                  <a:lnTo>
                    <a:pt x="214" y="1541"/>
                  </a:lnTo>
                  <a:lnTo>
                    <a:pt x="437" y="1758"/>
                  </a:lnTo>
                  <a:lnTo>
                    <a:pt x="770" y="1938"/>
                  </a:lnTo>
                  <a:lnTo>
                    <a:pt x="1232" y="2075"/>
                  </a:lnTo>
                  <a:lnTo>
                    <a:pt x="1286" y="2077"/>
                  </a:lnTo>
                  <a:lnTo>
                    <a:pt x="1369" y="2080"/>
                  </a:lnTo>
                  <a:lnTo>
                    <a:pt x="1466" y="2082"/>
                  </a:lnTo>
                  <a:lnTo>
                    <a:pt x="1574" y="2084"/>
                  </a:lnTo>
                  <a:lnTo>
                    <a:pt x="1678" y="2080"/>
                  </a:lnTo>
                  <a:lnTo>
                    <a:pt x="1774" y="2071"/>
                  </a:lnTo>
                  <a:lnTo>
                    <a:pt x="1849" y="2055"/>
                  </a:lnTo>
                  <a:lnTo>
                    <a:pt x="1899" y="2032"/>
                  </a:lnTo>
                  <a:lnTo>
                    <a:pt x="2011" y="1940"/>
                  </a:lnTo>
                  <a:lnTo>
                    <a:pt x="2104" y="1865"/>
                  </a:lnTo>
                  <a:lnTo>
                    <a:pt x="2178" y="1793"/>
                  </a:lnTo>
                  <a:lnTo>
                    <a:pt x="2245" y="1721"/>
                  </a:lnTo>
                  <a:lnTo>
                    <a:pt x="2300" y="1638"/>
                  </a:lnTo>
                  <a:lnTo>
                    <a:pt x="2358" y="1541"/>
                  </a:lnTo>
                  <a:lnTo>
                    <a:pt x="2419" y="1420"/>
                  </a:lnTo>
                  <a:lnTo>
                    <a:pt x="2489" y="1271"/>
                  </a:lnTo>
                  <a:lnTo>
                    <a:pt x="2531" y="1162"/>
                  </a:lnTo>
                  <a:lnTo>
                    <a:pt x="2518" y="1025"/>
                  </a:lnTo>
                  <a:lnTo>
                    <a:pt x="2461" y="870"/>
                  </a:lnTo>
                  <a:lnTo>
                    <a:pt x="2369" y="707"/>
                  </a:lnTo>
                  <a:lnTo>
                    <a:pt x="2245" y="543"/>
                  </a:lnTo>
                  <a:lnTo>
                    <a:pt x="2106" y="392"/>
                  </a:lnTo>
                  <a:lnTo>
                    <a:pt x="1953" y="259"/>
                  </a:lnTo>
                  <a:lnTo>
                    <a:pt x="1802" y="158"/>
                  </a:lnTo>
                  <a:lnTo>
                    <a:pt x="1626" y="95"/>
                  </a:lnTo>
                  <a:lnTo>
                    <a:pt x="1434" y="45"/>
                  </a:lnTo>
                  <a:lnTo>
                    <a:pt x="1225" y="11"/>
                  </a:lnTo>
                  <a:lnTo>
                    <a:pt x="1006" y="0"/>
                  </a:lnTo>
                  <a:lnTo>
                    <a:pt x="772" y="11"/>
                  </a:lnTo>
                  <a:lnTo>
                    <a:pt x="531" y="50"/>
                  </a:lnTo>
                  <a:lnTo>
                    <a:pt x="283" y="122"/>
                  </a:lnTo>
                  <a:lnTo>
                    <a:pt x="31" y="234"/>
                  </a:lnTo>
                  <a:close/>
                </a:path>
              </a:pathLst>
            </a:custGeom>
            <a:solidFill>
              <a:srgbClr val="E8C4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56" name="Freeform 122"/>
            <p:cNvSpPr>
              <a:spLocks/>
            </p:cNvSpPr>
            <p:nvPr/>
          </p:nvSpPr>
          <p:spPr bwMode="auto">
            <a:xfrm>
              <a:off x="2298" y="1272"/>
              <a:ext cx="1246" cy="1019"/>
            </a:xfrm>
            <a:custGeom>
              <a:avLst/>
              <a:gdLst>
                <a:gd name="T0" fmla="*/ 0 w 2493"/>
                <a:gd name="T1" fmla="*/ 8 h 2037"/>
                <a:gd name="T2" fmla="*/ 0 w 2493"/>
                <a:gd name="T3" fmla="*/ 15 h 2037"/>
                <a:gd name="T4" fmla="*/ 0 w 2493"/>
                <a:gd name="T5" fmla="*/ 23 h 2037"/>
                <a:gd name="T6" fmla="*/ 0 w 2493"/>
                <a:gd name="T7" fmla="*/ 31 h 2037"/>
                <a:gd name="T8" fmla="*/ 2 w 2493"/>
                <a:gd name="T9" fmla="*/ 39 h 2037"/>
                <a:gd name="T10" fmla="*/ 6 w 2493"/>
                <a:gd name="T11" fmla="*/ 47 h 2037"/>
                <a:gd name="T12" fmla="*/ 13 w 2493"/>
                <a:gd name="T13" fmla="*/ 54 h 2037"/>
                <a:gd name="T14" fmla="*/ 23 w 2493"/>
                <a:gd name="T15" fmla="*/ 59 h 2037"/>
                <a:gd name="T16" fmla="*/ 37 w 2493"/>
                <a:gd name="T17" fmla="*/ 64 h 2037"/>
                <a:gd name="T18" fmla="*/ 39 w 2493"/>
                <a:gd name="T19" fmla="*/ 64 h 2037"/>
                <a:gd name="T20" fmla="*/ 41 w 2493"/>
                <a:gd name="T21" fmla="*/ 64 h 2037"/>
                <a:gd name="T22" fmla="*/ 45 w 2493"/>
                <a:gd name="T23" fmla="*/ 64 h 2037"/>
                <a:gd name="T24" fmla="*/ 48 w 2493"/>
                <a:gd name="T25" fmla="*/ 64 h 2037"/>
                <a:gd name="T26" fmla="*/ 51 w 2493"/>
                <a:gd name="T27" fmla="*/ 64 h 2037"/>
                <a:gd name="T28" fmla="*/ 54 w 2493"/>
                <a:gd name="T29" fmla="*/ 64 h 2037"/>
                <a:gd name="T30" fmla="*/ 57 w 2493"/>
                <a:gd name="T31" fmla="*/ 63 h 2037"/>
                <a:gd name="T32" fmla="*/ 58 w 2493"/>
                <a:gd name="T33" fmla="*/ 63 h 2037"/>
                <a:gd name="T34" fmla="*/ 62 w 2493"/>
                <a:gd name="T35" fmla="*/ 60 h 2037"/>
                <a:gd name="T36" fmla="*/ 65 w 2493"/>
                <a:gd name="T37" fmla="*/ 58 h 2037"/>
                <a:gd name="T38" fmla="*/ 67 w 2493"/>
                <a:gd name="T39" fmla="*/ 56 h 2037"/>
                <a:gd name="T40" fmla="*/ 69 w 2493"/>
                <a:gd name="T41" fmla="*/ 54 h 2037"/>
                <a:gd name="T42" fmla="*/ 70 w 2493"/>
                <a:gd name="T43" fmla="*/ 51 h 2037"/>
                <a:gd name="T44" fmla="*/ 72 w 2493"/>
                <a:gd name="T45" fmla="*/ 49 h 2037"/>
                <a:gd name="T46" fmla="*/ 74 w 2493"/>
                <a:gd name="T47" fmla="*/ 45 h 2037"/>
                <a:gd name="T48" fmla="*/ 76 w 2493"/>
                <a:gd name="T49" fmla="*/ 40 h 2037"/>
                <a:gd name="T50" fmla="*/ 77 w 2493"/>
                <a:gd name="T51" fmla="*/ 37 h 2037"/>
                <a:gd name="T52" fmla="*/ 77 w 2493"/>
                <a:gd name="T53" fmla="*/ 33 h 2037"/>
                <a:gd name="T54" fmla="*/ 75 w 2493"/>
                <a:gd name="T55" fmla="*/ 28 h 2037"/>
                <a:gd name="T56" fmla="*/ 72 w 2493"/>
                <a:gd name="T57" fmla="*/ 23 h 2037"/>
                <a:gd name="T58" fmla="*/ 68 w 2493"/>
                <a:gd name="T59" fmla="*/ 18 h 2037"/>
                <a:gd name="T60" fmla="*/ 64 w 2493"/>
                <a:gd name="T61" fmla="*/ 13 h 2037"/>
                <a:gd name="T62" fmla="*/ 59 w 2493"/>
                <a:gd name="T63" fmla="*/ 9 h 2037"/>
                <a:gd name="T64" fmla="*/ 55 w 2493"/>
                <a:gd name="T65" fmla="*/ 6 h 2037"/>
                <a:gd name="T66" fmla="*/ 49 w 2493"/>
                <a:gd name="T67" fmla="*/ 4 h 2037"/>
                <a:gd name="T68" fmla="*/ 43 w 2493"/>
                <a:gd name="T69" fmla="*/ 2 h 2037"/>
                <a:gd name="T70" fmla="*/ 37 w 2493"/>
                <a:gd name="T71" fmla="*/ 1 h 2037"/>
                <a:gd name="T72" fmla="*/ 30 w 2493"/>
                <a:gd name="T73" fmla="*/ 0 h 2037"/>
                <a:gd name="T74" fmla="*/ 23 w 2493"/>
                <a:gd name="T75" fmla="*/ 1 h 2037"/>
                <a:gd name="T76" fmla="*/ 16 w 2493"/>
                <a:gd name="T77" fmla="*/ 2 h 2037"/>
                <a:gd name="T78" fmla="*/ 8 w 2493"/>
                <a:gd name="T79" fmla="*/ 4 h 2037"/>
                <a:gd name="T80" fmla="*/ 0 w 2493"/>
                <a:gd name="T81" fmla="*/ 8 h 203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493"/>
                <a:gd name="T124" fmla="*/ 0 h 2037"/>
                <a:gd name="T125" fmla="*/ 2493 w 2493"/>
                <a:gd name="T126" fmla="*/ 2037 h 203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493" h="2037">
                  <a:moveTo>
                    <a:pt x="24" y="230"/>
                  </a:moveTo>
                  <a:lnTo>
                    <a:pt x="9" y="462"/>
                  </a:lnTo>
                  <a:lnTo>
                    <a:pt x="0" y="715"/>
                  </a:lnTo>
                  <a:lnTo>
                    <a:pt x="15" y="976"/>
                  </a:lnTo>
                  <a:lnTo>
                    <a:pt x="76" y="1235"/>
                  </a:lnTo>
                  <a:lnTo>
                    <a:pt x="202" y="1478"/>
                  </a:lnTo>
                  <a:lnTo>
                    <a:pt x="419" y="1699"/>
                  </a:lnTo>
                  <a:lnTo>
                    <a:pt x="745" y="1882"/>
                  </a:lnTo>
                  <a:lnTo>
                    <a:pt x="1201" y="2021"/>
                  </a:lnTo>
                  <a:lnTo>
                    <a:pt x="1257" y="2023"/>
                  </a:lnTo>
                  <a:lnTo>
                    <a:pt x="1342" y="2028"/>
                  </a:lnTo>
                  <a:lnTo>
                    <a:pt x="1442" y="2032"/>
                  </a:lnTo>
                  <a:lnTo>
                    <a:pt x="1554" y="2037"/>
                  </a:lnTo>
                  <a:lnTo>
                    <a:pt x="1662" y="2035"/>
                  </a:lnTo>
                  <a:lnTo>
                    <a:pt x="1759" y="2030"/>
                  </a:lnTo>
                  <a:lnTo>
                    <a:pt x="1836" y="2015"/>
                  </a:lnTo>
                  <a:lnTo>
                    <a:pt x="1887" y="1992"/>
                  </a:lnTo>
                  <a:lnTo>
                    <a:pt x="1998" y="1904"/>
                  </a:lnTo>
                  <a:lnTo>
                    <a:pt x="2088" y="1832"/>
                  </a:lnTo>
                  <a:lnTo>
                    <a:pt x="2160" y="1767"/>
                  </a:lnTo>
                  <a:lnTo>
                    <a:pt x="2219" y="1704"/>
                  </a:lnTo>
                  <a:lnTo>
                    <a:pt x="2271" y="1631"/>
                  </a:lnTo>
                  <a:lnTo>
                    <a:pt x="2324" y="1541"/>
                  </a:lnTo>
                  <a:lnTo>
                    <a:pt x="2381" y="1426"/>
                  </a:lnTo>
                  <a:lnTo>
                    <a:pt x="2451" y="1278"/>
                  </a:lnTo>
                  <a:lnTo>
                    <a:pt x="2493" y="1169"/>
                  </a:lnTo>
                  <a:lnTo>
                    <a:pt x="2480" y="1032"/>
                  </a:lnTo>
                  <a:lnTo>
                    <a:pt x="2423" y="877"/>
                  </a:lnTo>
                  <a:lnTo>
                    <a:pt x="2331" y="714"/>
                  </a:lnTo>
                  <a:lnTo>
                    <a:pt x="2207" y="550"/>
                  </a:lnTo>
                  <a:lnTo>
                    <a:pt x="2068" y="399"/>
                  </a:lnTo>
                  <a:lnTo>
                    <a:pt x="1915" y="266"/>
                  </a:lnTo>
                  <a:lnTo>
                    <a:pt x="1764" y="165"/>
                  </a:lnTo>
                  <a:lnTo>
                    <a:pt x="1588" y="101"/>
                  </a:lnTo>
                  <a:lnTo>
                    <a:pt x="1399" y="50"/>
                  </a:lnTo>
                  <a:lnTo>
                    <a:pt x="1196" y="14"/>
                  </a:lnTo>
                  <a:lnTo>
                    <a:pt x="982" y="0"/>
                  </a:lnTo>
                  <a:lnTo>
                    <a:pt x="754" y="9"/>
                  </a:lnTo>
                  <a:lnTo>
                    <a:pt x="518" y="48"/>
                  </a:lnTo>
                  <a:lnTo>
                    <a:pt x="273" y="120"/>
                  </a:lnTo>
                  <a:lnTo>
                    <a:pt x="24" y="230"/>
                  </a:lnTo>
                  <a:close/>
                </a:path>
              </a:pathLst>
            </a:custGeom>
            <a:solidFill>
              <a:srgbClr val="EDCF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57" name="Freeform 123"/>
            <p:cNvSpPr>
              <a:spLocks/>
            </p:cNvSpPr>
            <p:nvPr/>
          </p:nvSpPr>
          <p:spPr bwMode="auto">
            <a:xfrm>
              <a:off x="2737" y="1369"/>
              <a:ext cx="345" cy="333"/>
            </a:xfrm>
            <a:custGeom>
              <a:avLst/>
              <a:gdLst>
                <a:gd name="T0" fmla="*/ 5 w 688"/>
                <a:gd name="T1" fmla="*/ 0 h 667"/>
                <a:gd name="T2" fmla="*/ 7 w 688"/>
                <a:gd name="T3" fmla="*/ 6 h 667"/>
                <a:gd name="T4" fmla="*/ 9 w 688"/>
                <a:gd name="T5" fmla="*/ 9 h 667"/>
                <a:gd name="T6" fmla="*/ 12 w 688"/>
                <a:gd name="T7" fmla="*/ 11 h 667"/>
                <a:gd name="T8" fmla="*/ 15 w 688"/>
                <a:gd name="T9" fmla="*/ 12 h 667"/>
                <a:gd name="T10" fmla="*/ 18 w 688"/>
                <a:gd name="T11" fmla="*/ 11 h 667"/>
                <a:gd name="T12" fmla="*/ 20 w 688"/>
                <a:gd name="T13" fmla="*/ 10 h 667"/>
                <a:gd name="T14" fmla="*/ 22 w 688"/>
                <a:gd name="T15" fmla="*/ 9 h 667"/>
                <a:gd name="T16" fmla="*/ 22 w 688"/>
                <a:gd name="T17" fmla="*/ 9 h 667"/>
                <a:gd name="T18" fmla="*/ 19 w 688"/>
                <a:gd name="T19" fmla="*/ 14 h 667"/>
                <a:gd name="T20" fmla="*/ 16 w 688"/>
                <a:gd name="T21" fmla="*/ 17 h 667"/>
                <a:gd name="T22" fmla="*/ 13 w 688"/>
                <a:gd name="T23" fmla="*/ 19 h 667"/>
                <a:gd name="T24" fmla="*/ 10 w 688"/>
                <a:gd name="T25" fmla="*/ 20 h 667"/>
                <a:gd name="T26" fmla="*/ 7 w 688"/>
                <a:gd name="T27" fmla="*/ 20 h 667"/>
                <a:gd name="T28" fmla="*/ 4 w 688"/>
                <a:gd name="T29" fmla="*/ 20 h 667"/>
                <a:gd name="T30" fmla="*/ 2 w 688"/>
                <a:gd name="T31" fmla="*/ 18 h 667"/>
                <a:gd name="T32" fmla="*/ 1 w 688"/>
                <a:gd name="T33" fmla="*/ 15 h 667"/>
                <a:gd name="T34" fmla="*/ 1 w 688"/>
                <a:gd name="T35" fmla="*/ 12 h 667"/>
                <a:gd name="T36" fmla="*/ 0 w 688"/>
                <a:gd name="T37" fmla="*/ 10 h 667"/>
                <a:gd name="T38" fmla="*/ 1 w 688"/>
                <a:gd name="T39" fmla="*/ 8 h 667"/>
                <a:gd name="T40" fmla="*/ 1 w 688"/>
                <a:gd name="T41" fmla="*/ 7 h 667"/>
                <a:gd name="T42" fmla="*/ 1 w 688"/>
                <a:gd name="T43" fmla="*/ 5 h 667"/>
                <a:gd name="T44" fmla="*/ 2 w 688"/>
                <a:gd name="T45" fmla="*/ 4 h 667"/>
                <a:gd name="T46" fmla="*/ 3 w 688"/>
                <a:gd name="T47" fmla="*/ 2 h 667"/>
                <a:gd name="T48" fmla="*/ 5 w 688"/>
                <a:gd name="T49" fmla="*/ 0 h 6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88"/>
                <a:gd name="T76" fmla="*/ 0 h 667"/>
                <a:gd name="T77" fmla="*/ 688 w 688"/>
                <a:gd name="T78" fmla="*/ 667 h 66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88" h="667">
                  <a:moveTo>
                    <a:pt x="145" y="0"/>
                  </a:moveTo>
                  <a:lnTo>
                    <a:pt x="205" y="200"/>
                  </a:lnTo>
                  <a:lnTo>
                    <a:pt x="287" y="319"/>
                  </a:lnTo>
                  <a:lnTo>
                    <a:pt x="379" y="374"/>
                  </a:lnTo>
                  <a:lnTo>
                    <a:pt x="474" y="387"/>
                  </a:lnTo>
                  <a:lnTo>
                    <a:pt x="561" y="367"/>
                  </a:lnTo>
                  <a:lnTo>
                    <a:pt x="631" y="338"/>
                  </a:lnTo>
                  <a:lnTo>
                    <a:pt x="676" y="313"/>
                  </a:lnTo>
                  <a:lnTo>
                    <a:pt x="688" y="313"/>
                  </a:lnTo>
                  <a:lnTo>
                    <a:pt x="593" y="452"/>
                  </a:lnTo>
                  <a:lnTo>
                    <a:pt x="492" y="556"/>
                  </a:lnTo>
                  <a:lnTo>
                    <a:pt x="388" y="626"/>
                  </a:lnTo>
                  <a:lnTo>
                    <a:pt x="289" y="664"/>
                  </a:lnTo>
                  <a:lnTo>
                    <a:pt x="196" y="667"/>
                  </a:lnTo>
                  <a:lnTo>
                    <a:pt x="115" y="642"/>
                  </a:lnTo>
                  <a:lnTo>
                    <a:pt x="50" y="586"/>
                  </a:lnTo>
                  <a:lnTo>
                    <a:pt x="9" y="506"/>
                  </a:lnTo>
                  <a:lnTo>
                    <a:pt x="1" y="412"/>
                  </a:lnTo>
                  <a:lnTo>
                    <a:pt x="0" y="342"/>
                  </a:lnTo>
                  <a:lnTo>
                    <a:pt x="1" y="284"/>
                  </a:lnTo>
                  <a:lnTo>
                    <a:pt x="12" y="238"/>
                  </a:lnTo>
                  <a:lnTo>
                    <a:pt x="28" y="189"/>
                  </a:lnTo>
                  <a:lnTo>
                    <a:pt x="57" y="139"/>
                  </a:lnTo>
                  <a:lnTo>
                    <a:pt x="95" y="76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EDCF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58" name="Freeform 124"/>
            <p:cNvSpPr>
              <a:spLocks/>
            </p:cNvSpPr>
            <p:nvPr/>
          </p:nvSpPr>
          <p:spPr bwMode="auto">
            <a:xfrm>
              <a:off x="3137" y="1972"/>
              <a:ext cx="204" cy="293"/>
            </a:xfrm>
            <a:custGeom>
              <a:avLst/>
              <a:gdLst>
                <a:gd name="T0" fmla="*/ 9 w 406"/>
                <a:gd name="T1" fmla="*/ 1 h 586"/>
                <a:gd name="T2" fmla="*/ 10 w 406"/>
                <a:gd name="T3" fmla="*/ 1 h 586"/>
                <a:gd name="T4" fmla="*/ 11 w 406"/>
                <a:gd name="T5" fmla="*/ 1 h 586"/>
                <a:gd name="T6" fmla="*/ 12 w 406"/>
                <a:gd name="T7" fmla="*/ 2 h 586"/>
                <a:gd name="T8" fmla="*/ 13 w 406"/>
                <a:gd name="T9" fmla="*/ 3 h 586"/>
                <a:gd name="T10" fmla="*/ 13 w 406"/>
                <a:gd name="T11" fmla="*/ 5 h 586"/>
                <a:gd name="T12" fmla="*/ 13 w 406"/>
                <a:gd name="T13" fmla="*/ 7 h 586"/>
                <a:gd name="T14" fmla="*/ 13 w 406"/>
                <a:gd name="T15" fmla="*/ 9 h 586"/>
                <a:gd name="T16" fmla="*/ 13 w 406"/>
                <a:gd name="T17" fmla="*/ 10 h 586"/>
                <a:gd name="T18" fmla="*/ 12 w 406"/>
                <a:gd name="T19" fmla="*/ 12 h 586"/>
                <a:gd name="T20" fmla="*/ 11 w 406"/>
                <a:gd name="T21" fmla="*/ 14 h 586"/>
                <a:gd name="T22" fmla="*/ 10 w 406"/>
                <a:gd name="T23" fmla="*/ 15 h 586"/>
                <a:gd name="T24" fmla="*/ 9 w 406"/>
                <a:gd name="T25" fmla="*/ 17 h 586"/>
                <a:gd name="T26" fmla="*/ 8 w 406"/>
                <a:gd name="T27" fmla="*/ 18 h 586"/>
                <a:gd name="T28" fmla="*/ 7 w 406"/>
                <a:gd name="T29" fmla="*/ 18 h 586"/>
                <a:gd name="T30" fmla="*/ 6 w 406"/>
                <a:gd name="T31" fmla="*/ 18 h 586"/>
                <a:gd name="T32" fmla="*/ 5 w 406"/>
                <a:gd name="T33" fmla="*/ 18 h 586"/>
                <a:gd name="T34" fmla="*/ 3 w 406"/>
                <a:gd name="T35" fmla="*/ 18 h 586"/>
                <a:gd name="T36" fmla="*/ 2 w 406"/>
                <a:gd name="T37" fmla="*/ 17 h 586"/>
                <a:gd name="T38" fmla="*/ 2 w 406"/>
                <a:gd name="T39" fmla="*/ 15 h 586"/>
                <a:gd name="T40" fmla="*/ 1 w 406"/>
                <a:gd name="T41" fmla="*/ 14 h 586"/>
                <a:gd name="T42" fmla="*/ 1 w 406"/>
                <a:gd name="T43" fmla="*/ 12 h 586"/>
                <a:gd name="T44" fmla="*/ 0 w 406"/>
                <a:gd name="T45" fmla="*/ 11 h 586"/>
                <a:gd name="T46" fmla="*/ 1 w 406"/>
                <a:gd name="T47" fmla="*/ 9 h 586"/>
                <a:gd name="T48" fmla="*/ 1 w 406"/>
                <a:gd name="T49" fmla="*/ 7 h 586"/>
                <a:gd name="T50" fmla="*/ 1 w 406"/>
                <a:gd name="T51" fmla="*/ 5 h 586"/>
                <a:gd name="T52" fmla="*/ 2 w 406"/>
                <a:gd name="T53" fmla="*/ 5 h 586"/>
                <a:gd name="T54" fmla="*/ 3 w 406"/>
                <a:gd name="T55" fmla="*/ 2 h 586"/>
                <a:gd name="T56" fmla="*/ 4 w 406"/>
                <a:gd name="T57" fmla="*/ 1 h 586"/>
                <a:gd name="T58" fmla="*/ 5 w 406"/>
                <a:gd name="T59" fmla="*/ 1 h 586"/>
                <a:gd name="T60" fmla="*/ 7 w 406"/>
                <a:gd name="T61" fmla="*/ 1 h 586"/>
                <a:gd name="T62" fmla="*/ 8 w 406"/>
                <a:gd name="T63" fmla="*/ 0 h 586"/>
                <a:gd name="T64" fmla="*/ 9 w 406"/>
                <a:gd name="T65" fmla="*/ 1 h 58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06"/>
                <a:gd name="T100" fmla="*/ 0 h 586"/>
                <a:gd name="T101" fmla="*/ 406 w 406"/>
                <a:gd name="T102" fmla="*/ 586 h 58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06" h="586">
                  <a:moveTo>
                    <a:pt x="277" y="5"/>
                  </a:moveTo>
                  <a:lnTo>
                    <a:pt x="313" y="19"/>
                  </a:lnTo>
                  <a:lnTo>
                    <a:pt x="343" y="46"/>
                  </a:lnTo>
                  <a:lnTo>
                    <a:pt x="368" y="81"/>
                  </a:lnTo>
                  <a:lnTo>
                    <a:pt x="390" y="124"/>
                  </a:lnTo>
                  <a:lnTo>
                    <a:pt x="401" y="172"/>
                  </a:lnTo>
                  <a:lnTo>
                    <a:pt x="406" y="226"/>
                  </a:lnTo>
                  <a:lnTo>
                    <a:pt x="403" y="284"/>
                  </a:lnTo>
                  <a:lnTo>
                    <a:pt x="394" y="345"/>
                  </a:lnTo>
                  <a:lnTo>
                    <a:pt x="374" y="399"/>
                  </a:lnTo>
                  <a:lnTo>
                    <a:pt x="350" y="451"/>
                  </a:lnTo>
                  <a:lnTo>
                    <a:pt x="318" y="494"/>
                  </a:lnTo>
                  <a:lnTo>
                    <a:pt x="286" y="532"/>
                  </a:lnTo>
                  <a:lnTo>
                    <a:pt x="248" y="559"/>
                  </a:lnTo>
                  <a:lnTo>
                    <a:pt x="210" y="579"/>
                  </a:lnTo>
                  <a:lnTo>
                    <a:pt x="169" y="586"/>
                  </a:lnTo>
                  <a:lnTo>
                    <a:pt x="131" y="584"/>
                  </a:lnTo>
                  <a:lnTo>
                    <a:pt x="93" y="566"/>
                  </a:lnTo>
                  <a:lnTo>
                    <a:pt x="63" y="541"/>
                  </a:lnTo>
                  <a:lnTo>
                    <a:pt x="36" y="505"/>
                  </a:lnTo>
                  <a:lnTo>
                    <a:pt x="18" y="464"/>
                  </a:lnTo>
                  <a:lnTo>
                    <a:pt x="3" y="413"/>
                  </a:lnTo>
                  <a:lnTo>
                    <a:pt x="0" y="361"/>
                  </a:lnTo>
                  <a:lnTo>
                    <a:pt x="2" y="302"/>
                  </a:lnTo>
                  <a:lnTo>
                    <a:pt x="14" y="244"/>
                  </a:lnTo>
                  <a:lnTo>
                    <a:pt x="30" y="187"/>
                  </a:lnTo>
                  <a:lnTo>
                    <a:pt x="56" y="136"/>
                  </a:lnTo>
                  <a:lnTo>
                    <a:pt x="86" y="91"/>
                  </a:lnTo>
                  <a:lnTo>
                    <a:pt x="120" y="55"/>
                  </a:lnTo>
                  <a:lnTo>
                    <a:pt x="156" y="27"/>
                  </a:lnTo>
                  <a:lnTo>
                    <a:pt x="196" y="9"/>
                  </a:lnTo>
                  <a:lnTo>
                    <a:pt x="235" y="0"/>
                  </a:lnTo>
                  <a:lnTo>
                    <a:pt x="277" y="5"/>
                  </a:lnTo>
                  <a:close/>
                </a:path>
              </a:pathLst>
            </a:custGeom>
            <a:solidFill>
              <a:srgbClr val="EDCF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59" name="Freeform 125"/>
            <p:cNvSpPr>
              <a:spLocks/>
            </p:cNvSpPr>
            <p:nvPr/>
          </p:nvSpPr>
          <p:spPr bwMode="auto">
            <a:xfrm>
              <a:off x="3145" y="1984"/>
              <a:ext cx="188" cy="269"/>
            </a:xfrm>
            <a:custGeom>
              <a:avLst/>
              <a:gdLst>
                <a:gd name="T0" fmla="*/ 9 w 376"/>
                <a:gd name="T1" fmla="*/ 0 h 539"/>
                <a:gd name="T2" fmla="*/ 10 w 376"/>
                <a:gd name="T3" fmla="*/ 0 h 539"/>
                <a:gd name="T4" fmla="*/ 10 w 376"/>
                <a:gd name="T5" fmla="*/ 1 h 539"/>
                <a:gd name="T6" fmla="*/ 11 w 376"/>
                <a:gd name="T7" fmla="*/ 2 h 539"/>
                <a:gd name="T8" fmla="*/ 12 w 376"/>
                <a:gd name="T9" fmla="*/ 3 h 539"/>
                <a:gd name="T10" fmla="*/ 12 w 376"/>
                <a:gd name="T11" fmla="*/ 4 h 539"/>
                <a:gd name="T12" fmla="*/ 12 w 376"/>
                <a:gd name="T13" fmla="*/ 6 h 539"/>
                <a:gd name="T14" fmla="*/ 12 w 376"/>
                <a:gd name="T15" fmla="*/ 8 h 539"/>
                <a:gd name="T16" fmla="*/ 12 w 376"/>
                <a:gd name="T17" fmla="*/ 9 h 539"/>
                <a:gd name="T18" fmla="*/ 11 w 376"/>
                <a:gd name="T19" fmla="*/ 11 h 539"/>
                <a:gd name="T20" fmla="*/ 11 w 376"/>
                <a:gd name="T21" fmla="*/ 12 h 539"/>
                <a:gd name="T22" fmla="*/ 10 w 376"/>
                <a:gd name="T23" fmla="*/ 14 h 539"/>
                <a:gd name="T24" fmla="*/ 9 w 376"/>
                <a:gd name="T25" fmla="*/ 15 h 539"/>
                <a:gd name="T26" fmla="*/ 7 w 376"/>
                <a:gd name="T27" fmla="*/ 16 h 539"/>
                <a:gd name="T28" fmla="*/ 6 w 376"/>
                <a:gd name="T29" fmla="*/ 16 h 539"/>
                <a:gd name="T30" fmla="*/ 5 w 376"/>
                <a:gd name="T31" fmla="*/ 16 h 539"/>
                <a:gd name="T32" fmla="*/ 3 w 376"/>
                <a:gd name="T33" fmla="*/ 16 h 539"/>
                <a:gd name="T34" fmla="*/ 3 w 376"/>
                <a:gd name="T35" fmla="*/ 16 h 539"/>
                <a:gd name="T36" fmla="*/ 1 w 376"/>
                <a:gd name="T37" fmla="*/ 15 h 539"/>
                <a:gd name="T38" fmla="*/ 1 w 376"/>
                <a:gd name="T39" fmla="*/ 14 h 539"/>
                <a:gd name="T40" fmla="*/ 1 w 376"/>
                <a:gd name="T41" fmla="*/ 13 h 539"/>
                <a:gd name="T42" fmla="*/ 1 w 376"/>
                <a:gd name="T43" fmla="*/ 11 h 539"/>
                <a:gd name="T44" fmla="*/ 0 w 376"/>
                <a:gd name="T45" fmla="*/ 10 h 539"/>
                <a:gd name="T46" fmla="*/ 1 w 376"/>
                <a:gd name="T47" fmla="*/ 8 h 539"/>
                <a:gd name="T48" fmla="*/ 1 w 376"/>
                <a:gd name="T49" fmla="*/ 7 h 539"/>
                <a:gd name="T50" fmla="*/ 1 w 376"/>
                <a:gd name="T51" fmla="*/ 5 h 539"/>
                <a:gd name="T52" fmla="*/ 1 w 376"/>
                <a:gd name="T53" fmla="*/ 3 h 539"/>
                <a:gd name="T54" fmla="*/ 3 w 376"/>
                <a:gd name="T55" fmla="*/ 2 h 539"/>
                <a:gd name="T56" fmla="*/ 3 w 376"/>
                <a:gd name="T57" fmla="*/ 1 h 539"/>
                <a:gd name="T58" fmla="*/ 5 w 376"/>
                <a:gd name="T59" fmla="*/ 0 h 539"/>
                <a:gd name="T60" fmla="*/ 6 w 376"/>
                <a:gd name="T61" fmla="*/ 0 h 539"/>
                <a:gd name="T62" fmla="*/ 6 w 376"/>
                <a:gd name="T63" fmla="*/ 0 h 539"/>
                <a:gd name="T64" fmla="*/ 9 w 376"/>
                <a:gd name="T65" fmla="*/ 0 h 53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76"/>
                <a:gd name="T100" fmla="*/ 0 h 539"/>
                <a:gd name="T101" fmla="*/ 376 w 376"/>
                <a:gd name="T102" fmla="*/ 539 h 53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76" h="539">
                  <a:moveTo>
                    <a:pt x="257" y="5"/>
                  </a:moveTo>
                  <a:lnTo>
                    <a:pt x="290" y="18"/>
                  </a:lnTo>
                  <a:lnTo>
                    <a:pt x="320" y="41"/>
                  </a:lnTo>
                  <a:lnTo>
                    <a:pt x="342" y="74"/>
                  </a:lnTo>
                  <a:lnTo>
                    <a:pt x="362" y="113"/>
                  </a:lnTo>
                  <a:lnTo>
                    <a:pt x="371" y="156"/>
                  </a:lnTo>
                  <a:lnTo>
                    <a:pt x="376" y="207"/>
                  </a:lnTo>
                  <a:lnTo>
                    <a:pt x="374" y="259"/>
                  </a:lnTo>
                  <a:lnTo>
                    <a:pt x="365" y="315"/>
                  </a:lnTo>
                  <a:lnTo>
                    <a:pt x="347" y="367"/>
                  </a:lnTo>
                  <a:lnTo>
                    <a:pt x="326" y="414"/>
                  </a:lnTo>
                  <a:lnTo>
                    <a:pt x="297" y="455"/>
                  </a:lnTo>
                  <a:lnTo>
                    <a:pt x="266" y="489"/>
                  </a:lnTo>
                  <a:lnTo>
                    <a:pt x="230" y="514"/>
                  </a:lnTo>
                  <a:lnTo>
                    <a:pt x="196" y="532"/>
                  </a:lnTo>
                  <a:lnTo>
                    <a:pt x="158" y="539"/>
                  </a:lnTo>
                  <a:lnTo>
                    <a:pt x="122" y="538"/>
                  </a:lnTo>
                  <a:lnTo>
                    <a:pt x="86" y="521"/>
                  </a:lnTo>
                  <a:lnTo>
                    <a:pt x="60" y="498"/>
                  </a:lnTo>
                  <a:lnTo>
                    <a:pt x="34" y="466"/>
                  </a:lnTo>
                  <a:lnTo>
                    <a:pt x="18" y="428"/>
                  </a:lnTo>
                  <a:lnTo>
                    <a:pt x="6" y="381"/>
                  </a:lnTo>
                  <a:lnTo>
                    <a:pt x="0" y="333"/>
                  </a:lnTo>
                  <a:lnTo>
                    <a:pt x="2" y="281"/>
                  </a:lnTo>
                  <a:lnTo>
                    <a:pt x="15" y="228"/>
                  </a:lnTo>
                  <a:lnTo>
                    <a:pt x="31" y="174"/>
                  </a:lnTo>
                  <a:lnTo>
                    <a:pt x="54" y="126"/>
                  </a:lnTo>
                  <a:lnTo>
                    <a:pt x="81" y="85"/>
                  </a:lnTo>
                  <a:lnTo>
                    <a:pt x="113" y="52"/>
                  </a:lnTo>
                  <a:lnTo>
                    <a:pt x="146" y="25"/>
                  </a:lnTo>
                  <a:lnTo>
                    <a:pt x="184" y="9"/>
                  </a:lnTo>
                  <a:lnTo>
                    <a:pt x="220" y="0"/>
                  </a:lnTo>
                  <a:lnTo>
                    <a:pt x="257" y="5"/>
                  </a:lnTo>
                  <a:close/>
                </a:path>
              </a:pathLst>
            </a:custGeom>
            <a:solidFill>
              <a:srgbClr val="E8C7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60" name="Freeform 126"/>
            <p:cNvSpPr>
              <a:spLocks/>
            </p:cNvSpPr>
            <p:nvPr/>
          </p:nvSpPr>
          <p:spPr bwMode="auto">
            <a:xfrm>
              <a:off x="3153" y="1995"/>
              <a:ext cx="172" cy="247"/>
            </a:xfrm>
            <a:custGeom>
              <a:avLst/>
              <a:gdLst>
                <a:gd name="T0" fmla="*/ 7 w 346"/>
                <a:gd name="T1" fmla="*/ 1 h 493"/>
                <a:gd name="T2" fmla="*/ 8 w 346"/>
                <a:gd name="T3" fmla="*/ 1 h 493"/>
                <a:gd name="T4" fmla="*/ 9 w 346"/>
                <a:gd name="T5" fmla="*/ 2 h 493"/>
                <a:gd name="T6" fmla="*/ 9 w 346"/>
                <a:gd name="T7" fmla="*/ 3 h 493"/>
                <a:gd name="T8" fmla="*/ 10 w 346"/>
                <a:gd name="T9" fmla="*/ 4 h 493"/>
                <a:gd name="T10" fmla="*/ 10 w 346"/>
                <a:gd name="T11" fmla="*/ 5 h 493"/>
                <a:gd name="T12" fmla="*/ 10 w 346"/>
                <a:gd name="T13" fmla="*/ 6 h 493"/>
                <a:gd name="T14" fmla="*/ 10 w 346"/>
                <a:gd name="T15" fmla="*/ 8 h 493"/>
                <a:gd name="T16" fmla="*/ 10 w 346"/>
                <a:gd name="T17" fmla="*/ 10 h 493"/>
                <a:gd name="T18" fmla="*/ 9 w 346"/>
                <a:gd name="T19" fmla="*/ 11 h 493"/>
                <a:gd name="T20" fmla="*/ 9 w 346"/>
                <a:gd name="T21" fmla="*/ 12 h 493"/>
                <a:gd name="T22" fmla="*/ 8 w 346"/>
                <a:gd name="T23" fmla="*/ 13 h 493"/>
                <a:gd name="T24" fmla="*/ 7 w 346"/>
                <a:gd name="T25" fmla="*/ 14 h 493"/>
                <a:gd name="T26" fmla="*/ 6 w 346"/>
                <a:gd name="T27" fmla="*/ 15 h 493"/>
                <a:gd name="T28" fmla="*/ 5 w 346"/>
                <a:gd name="T29" fmla="*/ 16 h 493"/>
                <a:gd name="T30" fmla="*/ 4 w 346"/>
                <a:gd name="T31" fmla="*/ 16 h 493"/>
                <a:gd name="T32" fmla="*/ 3 w 346"/>
                <a:gd name="T33" fmla="*/ 16 h 493"/>
                <a:gd name="T34" fmla="*/ 2 w 346"/>
                <a:gd name="T35" fmla="*/ 15 h 493"/>
                <a:gd name="T36" fmla="*/ 1 w 346"/>
                <a:gd name="T37" fmla="*/ 15 h 493"/>
                <a:gd name="T38" fmla="*/ 0 w 346"/>
                <a:gd name="T39" fmla="*/ 14 h 493"/>
                <a:gd name="T40" fmla="*/ 0 w 346"/>
                <a:gd name="T41" fmla="*/ 13 h 493"/>
                <a:gd name="T42" fmla="*/ 0 w 346"/>
                <a:gd name="T43" fmla="*/ 11 h 493"/>
                <a:gd name="T44" fmla="*/ 0 w 346"/>
                <a:gd name="T45" fmla="*/ 10 h 493"/>
                <a:gd name="T46" fmla="*/ 0 w 346"/>
                <a:gd name="T47" fmla="*/ 8 h 493"/>
                <a:gd name="T48" fmla="*/ 0 w 346"/>
                <a:gd name="T49" fmla="*/ 7 h 493"/>
                <a:gd name="T50" fmla="*/ 0 w 346"/>
                <a:gd name="T51" fmla="*/ 5 h 493"/>
                <a:gd name="T52" fmla="*/ 1 w 346"/>
                <a:gd name="T53" fmla="*/ 4 h 493"/>
                <a:gd name="T54" fmla="*/ 2 w 346"/>
                <a:gd name="T55" fmla="*/ 3 h 493"/>
                <a:gd name="T56" fmla="*/ 3 w 346"/>
                <a:gd name="T57" fmla="*/ 2 h 493"/>
                <a:gd name="T58" fmla="*/ 4 w 346"/>
                <a:gd name="T59" fmla="*/ 1 h 493"/>
                <a:gd name="T60" fmla="*/ 5 w 346"/>
                <a:gd name="T61" fmla="*/ 1 h 493"/>
                <a:gd name="T62" fmla="*/ 6 w 346"/>
                <a:gd name="T63" fmla="*/ 0 h 493"/>
                <a:gd name="T64" fmla="*/ 7 w 346"/>
                <a:gd name="T65" fmla="*/ 1 h 49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46"/>
                <a:gd name="T100" fmla="*/ 0 h 493"/>
                <a:gd name="T101" fmla="*/ 346 w 346"/>
                <a:gd name="T102" fmla="*/ 493 h 49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46" h="493">
                  <a:moveTo>
                    <a:pt x="236" y="6"/>
                  </a:moveTo>
                  <a:lnTo>
                    <a:pt x="267" y="17"/>
                  </a:lnTo>
                  <a:lnTo>
                    <a:pt x="293" y="38"/>
                  </a:lnTo>
                  <a:lnTo>
                    <a:pt x="315" y="67"/>
                  </a:lnTo>
                  <a:lnTo>
                    <a:pt x="331" y="105"/>
                  </a:lnTo>
                  <a:lnTo>
                    <a:pt x="340" y="144"/>
                  </a:lnTo>
                  <a:lnTo>
                    <a:pt x="346" y="189"/>
                  </a:lnTo>
                  <a:lnTo>
                    <a:pt x="344" y="238"/>
                  </a:lnTo>
                  <a:lnTo>
                    <a:pt x="335" y="290"/>
                  </a:lnTo>
                  <a:lnTo>
                    <a:pt x="319" y="337"/>
                  </a:lnTo>
                  <a:lnTo>
                    <a:pt x="297" y="380"/>
                  </a:lnTo>
                  <a:lnTo>
                    <a:pt x="272" y="416"/>
                  </a:lnTo>
                  <a:lnTo>
                    <a:pt x="243" y="448"/>
                  </a:lnTo>
                  <a:lnTo>
                    <a:pt x="211" y="471"/>
                  </a:lnTo>
                  <a:lnTo>
                    <a:pt x="178" y="488"/>
                  </a:lnTo>
                  <a:lnTo>
                    <a:pt x="146" y="493"/>
                  </a:lnTo>
                  <a:lnTo>
                    <a:pt x="114" y="491"/>
                  </a:lnTo>
                  <a:lnTo>
                    <a:pt x="79" y="477"/>
                  </a:lnTo>
                  <a:lnTo>
                    <a:pt x="53" y="455"/>
                  </a:lnTo>
                  <a:lnTo>
                    <a:pt x="31" y="425"/>
                  </a:lnTo>
                  <a:lnTo>
                    <a:pt x="15" y="391"/>
                  </a:lnTo>
                  <a:lnTo>
                    <a:pt x="4" y="349"/>
                  </a:lnTo>
                  <a:lnTo>
                    <a:pt x="0" y="304"/>
                  </a:lnTo>
                  <a:lnTo>
                    <a:pt x="2" y="256"/>
                  </a:lnTo>
                  <a:lnTo>
                    <a:pt x="13" y="207"/>
                  </a:lnTo>
                  <a:lnTo>
                    <a:pt x="27" y="157"/>
                  </a:lnTo>
                  <a:lnTo>
                    <a:pt x="49" y="114"/>
                  </a:lnTo>
                  <a:lnTo>
                    <a:pt x="74" y="76"/>
                  </a:lnTo>
                  <a:lnTo>
                    <a:pt x="105" y="47"/>
                  </a:lnTo>
                  <a:lnTo>
                    <a:pt x="135" y="22"/>
                  </a:lnTo>
                  <a:lnTo>
                    <a:pt x="168" y="8"/>
                  </a:lnTo>
                  <a:lnTo>
                    <a:pt x="200" y="0"/>
                  </a:lnTo>
                  <a:lnTo>
                    <a:pt x="236" y="6"/>
                  </a:lnTo>
                  <a:close/>
                </a:path>
              </a:pathLst>
            </a:custGeom>
            <a:solidFill>
              <a:srgbClr val="E6C2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61" name="Freeform 127"/>
            <p:cNvSpPr>
              <a:spLocks/>
            </p:cNvSpPr>
            <p:nvPr/>
          </p:nvSpPr>
          <p:spPr bwMode="auto">
            <a:xfrm>
              <a:off x="3161" y="2005"/>
              <a:ext cx="156" cy="226"/>
            </a:xfrm>
            <a:custGeom>
              <a:avLst/>
              <a:gdLst>
                <a:gd name="T0" fmla="*/ 6 w 312"/>
                <a:gd name="T1" fmla="*/ 1 h 451"/>
                <a:gd name="T2" fmla="*/ 7 w 312"/>
                <a:gd name="T3" fmla="*/ 1 h 451"/>
                <a:gd name="T4" fmla="*/ 9 w 312"/>
                <a:gd name="T5" fmla="*/ 2 h 451"/>
                <a:gd name="T6" fmla="*/ 9 w 312"/>
                <a:gd name="T7" fmla="*/ 2 h 451"/>
                <a:gd name="T8" fmla="*/ 10 w 312"/>
                <a:gd name="T9" fmla="*/ 4 h 451"/>
                <a:gd name="T10" fmla="*/ 10 w 312"/>
                <a:gd name="T11" fmla="*/ 5 h 451"/>
                <a:gd name="T12" fmla="*/ 10 w 312"/>
                <a:gd name="T13" fmla="*/ 6 h 451"/>
                <a:gd name="T14" fmla="*/ 10 w 312"/>
                <a:gd name="T15" fmla="*/ 7 h 451"/>
                <a:gd name="T16" fmla="*/ 10 w 312"/>
                <a:gd name="T17" fmla="*/ 9 h 451"/>
                <a:gd name="T18" fmla="*/ 9 w 312"/>
                <a:gd name="T19" fmla="*/ 10 h 451"/>
                <a:gd name="T20" fmla="*/ 9 w 312"/>
                <a:gd name="T21" fmla="*/ 11 h 451"/>
                <a:gd name="T22" fmla="*/ 7 w 312"/>
                <a:gd name="T23" fmla="*/ 12 h 451"/>
                <a:gd name="T24" fmla="*/ 6 w 312"/>
                <a:gd name="T25" fmla="*/ 13 h 451"/>
                <a:gd name="T26" fmla="*/ 5 w 312"/>
                <a:gd name="T27" fmla="*/ 14 h 451"/>
                <a:gd name="T28" fmla="*/ 5 w 312"/>
                <a:gd name="T29" fmla="*/ 14 h 451"/>
                <a:gd name="T30" fmla="*/ 5 w 312"/>
                <a:gd name="T31" fmla="*/ 15 h 451"/>
                <a:gd name="T32" fmla="*/ 3 w 312"/>
                <a:gd name="T33" fmla="*/ 15 h 451"/>
                <a:gd name="T34" fmla="*/ 2 w 312"/>
                <a:gd name="T35" fmla="*/ 14 h 451"/>
                <a:gd name="T36" fmla="*/ 1 w 312"/>
                <a:gd name="T37" fmla="*/ 14 h 451"/>
                <a:gd name="T38" fmla="*/ 1 w 312"/>
                <a:gd name="T39" fmla="*/ 13 h 451"/>
                <a:gd name="T40" fmla="*/ 1 w 312"/>
                <a:gd name="T41" fmla="*/ 12 h 451"/>
                <a:gd name="T42" fmla="*/ 1 w 312"/>
                <a:gd name="T43" fmla="*/ 10 h 451"/>
                <a:gd name="T44" fmla="*/ 0 w 312"/>
                <a:gd name="T45" fmla="*/ 9 h 451"/>
                <a:gd name="T46" fmla="*/ 1 w 312"/>
                <a:gd name="T47" fmla="*/ 8 h 451"/>
                <a:gd name="T48" fmla="*/ 1 w 312"/>
                <a:gd name="T49" fmla="*/ 6 h 451"/>
                <a:gd name="T50" fmla="*/ 1 w 312"/>
                <a:gd name="T51" fmla="*/ 5 h 451"/>
                <a:gd name="T52" fmla="*/ 1 w 312"/>
                <a:gd name="T53" fmla="*/ 4 h 451"/>
                <a:gd name="T54" fmla="*/ 2 w 312"/>
                <a:gd name="T55" fmla="*/ 3 h 451"/>
                <a:gd name="T56" fmla="*/ 2 w 312"/>
                <a:gd name="T57" fmla="*/ 2 h 451"/>
                <a:gd name="T58" fmla="*/ 3 w 312"/>
                <a:gd name="T59" fmla="*/ 1 h 451"/>
                <a:gd name="T60" fmla="*/ 5 w 312"/>
                <a:gd name="T61" fmla="*/ 1 h 451"/>
                <a:gd name="T62" fmla="*/ 5 w 312"/>
                <a:gd name="T63" fmla="*/ 0 h 451"/>
                <a:gd name="T64" fmla="*/ 6 w 312"/>
                <a:gd name="T65" fmla="*/ 1 h 45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12"/>
                <a:gd name="T100" fmla="*/ 0 h 451"/>
                <a:gd name="T101" fmla="*/ 312 w 312"/>
                <a:gd name="T102" fmla="*/ 451 h 45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12" h="451">
                  <a:moveTo>
                    <a:pt x="214" y="6"/>
                  </a:moveTo>
                  <a:lnTo>
                    <a:pt x="241" y="16"/>
                  </a:lnTo>
                  <a:lnTo>
                    <a:pt x="264" y="38"/>
                  </a:lnTo>
                  <a:lnTo>
                    <a:pt x="284" y="63"/>
                  </a:lnTo>
                  <a:lnTo>
                    <a:pt x="300" y="97"/>
                  </a:lnTo>
                  <a:lnTo>
                    <a:pt x="309" y="133"/>
                  </a:lnTo>
                  <a:lnTo>
                    <a:pt x="312" y="176"/>
                  </a:lnTo>
                  <a:lnTo>
                    <a:pt x="311" y="220"/>
                  </a:lnTo>
                  <a:lnTo>
                    <a:pt x="303" y="266"/>
                  </a:lnTo>
                  <a:lnTo>
                    <a:pt x="287" y="309"/>
                  </a:lnTo>
                  <a:lnTo>
                    <a:pt x="269" y="349"/>
                  </a:lnTo>
                  <a:lnTo>
                    <a:pt x="244" y="381"/>
                  </a:lnTo>
                  <a:lnTo>
                    <a:pt x="219" y="412"/>
                  </a:lnTo>
                  <a:lnTo>
                    <a:pt x="190" y="432"/>
                  </a:lnTo>
                  <a:lnTo>
                    <a:pt x="161" y="446"/>
                  </a:lnTo>
                  <a:lnTo>
                    <a:pt x="131" y="451"/>
                  </a:lnTo>
                  <a:lnTo>
                    <a:pt x="102" y="450"/>
                  </a:lnTo>
                  <a:lnTo>
                    <a:pt x="71" y="435"/>
                  </a:lnTo>
                  <a:lnTo>
                    <a:pt x="48" y="417"/>
                  </a:lnTo>
                  <a:lnTo>
                    <a:pt x="28" y="390"/>
                  </a:lnTo>
                  <a:lnTo>
                    <a:pt x="14" y="358"/>
                  </a:lnTo>
                  <a:lnTo>
                    <a:pt x="3" y="320"/>
                  </a:lnTo>
                  <a:lnTo>
                    <a:pt x="0" y="279"/>
                  </a:lnTo>
                  <a:lnTo>
                    <a:pt x="1" y="234"/>
                  </a:lnTo>
                  <a:lnTo>
                    <a:pt x="12" y="191"/>
                  </a:lnTo>
                  <a:lnTo>
                    <a:pt x="25" y="146"/>
                  </a:lnTo>
                  <a:lnTo>
                    <a:pt x="44" y="106"/>
                  </a:lnTo>
                  <a:lnTo>
                    <a:pt x="66" y="72"/>
                  </a:lnTo>
                  <a:lnTo>
                    <a:pt x="93" y="45"/>
                  </a:lnTo>
                  <a:lnTo>
                    <a:pt x="120" y="22"/>
                  </a:lnTo>
                  <a:lnTo>
                    <a:pt x="152" y="7"/>
                  </a:lnTo>
                  <a:lnTo>
                    <a:pt x="183" y="0"/>
                  </a:lnTo>
                  <a:lnTo>
                    <a:pt x="214" y="6"/>
                  </a:lnTo>
                  <a:close/>
                </a:path>
              </a:pathLst>
            </a:custGeom>
            <a:solidFill>
              <a:srgbClr val="E3BD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62" name="Freeform 128"/>
            <p:cNvSpPr>
              <a:spLocks/>
            </p:cNvSpPr>
            <p:nvPr/>
          </p:nvSpPr>
          <p:spPr bwMode="auto">
            <a:xfrm>
              <a:off x="3169" y="2018"/>
              <a:ext cx="141" cy="200"/>
            </a:xfrm>
            <a:custGeom>
              <a:avLst/>
              <a:gdLst>
                <a:gd name="T0" fmla="*/ 5 w 282"/>
                <a:gd name="T1" fmla="*/ 0 h 401"/>
                <a:gd name="T2" fmla="*/ 6 w 282"/>
                <a:gd name="T3" fmla="*/ 0 h 401"/>
                <a:gd name="T4" fmla="*/ 7 w 282"/>
                <a:gd name="T5" fmla="*/ 0 h 401"/>
                <a:gd name="T6" fmla="*/ 7 w 282"/>
                <a:gd name="T7" fmla="*/ 1 h 401"/>
                <a:gd name="T8" fmla="*/ 9 w 282"/>
                <a:gd name="T9" fmla="*/ 2 h 401"/>
                <a:gd name="T10" fmla="*/ 9 w 282"/>
                <a:gd name="T11" fmla="*/ 3 h 401"/>
                <a:gd name="T12" fmla="*/ 9 w 282"/>
                <a:gd name="T13" fmla="*/ 4 h 401"/>
                <a:gd name="T14" fmla="*/ 9 w 282"/>
                <a:gd name="T15" fmla="*/ 6 h 401"/>
                <a:gd name="T16" fmla="*/ 9 w 282"/>
                <a:gd name="T17" fmla="*/ 7 h 401"/>
                <a:gd name="T18" fmla="*/ 9 w 282"/>
                <a:gd name="T19" fmla="*/ 8 h 401"/>
                <a:gd name="T20" fmla="*/ 7 w 282"/>
                <a:gd name="T21" fmla="*/ 9 h 401"/>
                <a:gd name="T22" fmla="*/ 6 w 282"/>
                <a:gd name="T23" fmla="*/ 10 h 401"/>
                <a:gd name="T24" fmla="*/ 6 w 282"/>
                <a:gd name="T25" fmla="*/ 11 h 401"/>
                <a:gd name="T26" fmla="*/ 5 w 282"/>
                <a:gd name="T27" fmla="*/ 12 h 401"/>
                <a:gd name="T28" fmla="*/ 4 w 282"/>
                <a:gd name="T29" fmla="*/ 12 h 401"/>
                <a:gd name="T30" fmla="*/ 3 w 282"/>
                <a:gd name="T31" fmla="*/ 12 h 401"/>
                <a:gd name="T32" fmla="*/ 2 w 282"/>
                <a:gd name="T33" fmla="*/ 12 h 401"/>
                <a:gd name="T34" fmla="*/ 2 w 282"/>
                <a:gd name="T35" fmla="*/ 12 h 401"/>
                <a:gd name="T36" fmla="*/ 1 w 282"/>
                <a:gd name="T37" fmla="*/ 11 h 401"/>
                <a:gd name="T38" fmla="*/ 1 w 282"/>
                <a:gd name="T39" fmla="*/ 10 h 401"/>
                <a:gd name="T40" fmla="*/ 1 w 282"/>
                <a:gd name="T41" fmla="*/ 10 h 401"/>
                <a:gd name="T42" fmla="*/ 1 w 282"/>
                <a:gd name="T43" fmla="*/ 8 h 401"/>
                <a:gd name="T44" fmla="*/ 0 w 282"/>
                <a:gd name="T45" fmla="*/ 7 h 401"/>
                <a:gd name="T46" fmla="*/ 1 w 282"/>
                <a:gd name="T47" fmla="*/ 6 h 401"/>
                <a:gd name="T48" fmla="*/ 1 w 282"/>
                <a:gd name="T49" fmla="*/ 5 h 401"/>
                <a:gd name="T50" fmla="*/ 1 w 282"/>
                <a:gd name="T51" fmla="*/ 4 h 401"/>
                <a:gd name="T52" fmla="*/ 1 w 282"/>
                <a:gd name="T53" fmla="*/ 2 h 401"/>
                <a:gd name="T54" fmla="*/ 1 w 282"/>
                <a:gd name="T55" fmla="*/ 1 h 401"/>
                <a:gd name="T56" fmla="*/ 2 w 282"/>
                <a:gd name="T57" fmla="*/ 1 h 401"/>
                <a:gd name="T58" fmla="*/ 3 w 282"/>
                <a:gd name="T59" fmla="*/ 0 h 401"/>
                <a:gd name="T60" fmla="*/ 4 w 282"/>
                <a:gd name="T61" fmla="*/ 0 h 401"/>
                <a:gd name="T62" fmla="*/ 5 w 282"/>
                <a:gd name="T63" fmla="*/ 0 h 401"/>
                <a:gd name="T64" fmla="*/ 5 w 282"/>
                <a:gd name="T65" fmla="*/ 0 h 40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82"/>
                <a:gd name="T100" fmla="*/ 0 h 401"/>
                <a:gd name="T101" fmla="*/ 282 w 282"/>
                <a:gd name="T102" fmla="*/ 401 h 40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82" h="401">
                  <a:moveTo>
                    <a:pt x="190" y="4"/>
                  </a:moveTo>
                  <a:lnTo>
                    <a:pt x="216" y="13"/>
                  </a:lnTo>
                  <a:lnTo>
                    <a:pt x="237" y="31"/>
                  </a:lnTo>
                  <a:lnTo>
                    <a:pt x="255" y="54"/>
                  </a:lnTo>
                  <a:lnTo>
                    <a:pt x="269" y="85"/>
                  </a:lnTo>
                  <a:lnTo>
                    <a:pt x="277" y="117"/>
                  </a:lnTo>
                  <a:lnTo>
                    <a:pt x="282" y="155"/>
                  </a:lnTo>
                  <a:lnTo>
                    <a:pt x="280" y="195"/>
                  </a:lnTo>
                  <a:lnTo>
                    <a:pt x="273" y="238"/>
                  </a:lnTo>
                  <a:lnTo>
                    <a:pt x="259" y="275"/>
                  </a:lnTo>
                  <a:lnTo>
                    <a:pt x="243" y="310"/>
                  </a:lnTo>
                  <a:lnTo>
                    <a:pt x="221" y="340"/>
                  </a:lnTo>
                  <a:lnTo>
                    <a:pt x="198" y="367"/>
                  </a:lnTo>
                  <a:lnTo>
                    <a:pt x="171" y="385"/>
                  </a:lnTo>
                  <a:lnTo>
                    <a:pt x="145" y="398"/>
                  </a:lnTo>
                  <a:lnTo>
                    <a:pt x="118" y="401"/>
                  </a:lnTo>
                  <a:lnTo>
                    <a:pt x="91" y="401"/>
                  </a:lnTo>
                  <a:lnTo>
                    <a:pt x="64" y="389"/>
                  </a:lnTo>
                  <a:lnTo>
                    <a:pt x="43" y="373"/>
                  </a:lnTo>
                  <a:lnTo>
                    <a:pt x="25" y="347"/>
                  </a:lnTo>
                  <a:lnTo>
                    <a:pt x="12" y="320"/>
                  </a:lnTo>
                  <a:lnTo>
                    <a:pt x="3" y="284"/>
                  </a:lnTo>
                  <a:lnTo>
                    <a:pt x="0" y="248"/>
                  </a:lnTo>
                  <a:lnTo>
                    <a:pt x="2" y="209"/>
                  </a:lnTo>
                  <a:lnTo>
                    <a:pt x="11" y="171"/>
                  </a:lnTo>
                  <a:lnTo>
                    <a:pt x="21" y="130"/>
                  </a:lnTo>
                  <a:lnTo>
                    <a:pt x="39" y="94"/>
                  </a:lnTo>
                  <a:lnTo>
                    <a:pt x="59" y="63"/>
                  </a:lnTo>
                  <a:lnTo>
                    <a:pt x="84" y="38"/>
                  </a:lnTo>
                  <a:lnTo>
                    <a:pt x="108" y="18"/>
                  </a:lnTo>
                  <a:lnTo>
                    <a:pt x="135" y="6"/>
                  </a:lnTo>
                  <a:lnTo>
                    <a:pt x="162" y="0"/>
                  </a:lnTo>
                  <a:lnTo>
                    <a:pt x="190" y="4"/>
                  </a:lnTo>
                  <a:close/>
                </a:path>
              </a:pathLst>
            </a:custGeom>
            <a:solidFill>
              <a:srgbClr val="E0B8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63" name="Freeform 129"/>
            <p:cNvSpPr>
              <a:spLocks/>
            </p:cNvSpPr>
            <p:nvPr/>
          </p:nvSpPr>
          <p:spPr bwMode="auto">
            <a:xfrm>
              <a:off x="3177" y="2029"/>
              <a:ext cx="124" cy="179"/>
            </a:xfrm>
            <a:custGeom>
              <a:avLst/>
              <a:gdLst>
                <a:gd name="T0" fmla="*/ 6 w 248"/>
                <a:gd name="T1" fmla="*/ 1 h 358"/>
                <a:gd name="T2" fmla="*/ 6 w 248"/>
                <a:gd name="T3" fmla="*/ 1 h 358"/>
                <a:gd name="T4" fmla="*/ 7 w 248"/>
                <a:gd name="T5" fmla="*/ 1 h 358"/>
                <a:gd name="T6" fmla="*/ 8 w 248"/>
                <a:gd name="T7" fmla="*/ 1 h 358"/>
                <a:gd name="T8" fmla="*/ 8 w 248"/>
                <a:gd name="T9" fmla="*/ 3 h 358"/>
                <a:gd name="T10" fmla="*/ 8 w 248"/>
                <a:gd name="T11" fmla="*/ 3 h 358"/>
                <a:gd name="T12" fmla="*/ 8 w 248"/>
                <a:gd name="T13" fmla="*/ 5 h 358"/>
                <a:gd name="T14" fmla="*/ 8 w 248"/>
                <a:gd name="T15" fmla="*/ 6 h 358"/>
                <a:gd name="T16" fmla="*/ 8 w 248"/>
                <a:gd name="T17" fmla="*/ 6 h 358"/>
                <a:gd name="T18" fmla="*/ 8 w 248"/>
                <a:gd name="T19" fmla="*/ 7 h 358"/>
                <a:gd name="T20" fmla="*/ 7 w 248"/>
                <a:gd name="T21" fmla="*/ 9 h 358"/>
                <a:gd name="T22" fmla="*/ 7 w 248"/>
                <a:gd name="T23" fmla="*/ 10 h 358"/>
                <a:gd name="T24" fmla="*/ 6 w 248"/>
                <a:gd name="T25" fmla="*/ 11 h 358"/>
                <a:gd name="T26" fmla="*/ 5 w 248"/>
                <a:gd name="T27" fmla="*/ 11 h 358"/>
                <a:gd name="T28" fmla="*/ 5 w 248"/>
                <a:gd name="T29" fmla="*/ 11 h 358"/>
                <a:gd name="T30" fmla="*/ 4 w 248"/>
                <a:gd name="T31" fmla="*/ 11 h 358"/>
                <a:gd name="T32" fmla="*/ 3 w 248"/>
                <a:gd name="T33" fmla="*/ 11 h 358"/>
                <a:gd name="T34" fmla="*/ 2 w 248"/>
                <a:gd name="T35" fmla="*/ 11 h 358"/>
                <a:gd name="T36" fmla="*/ 2 w 248"/>
                <a:gd name="T37" fmla="*/ 11 h 358"/>
                <a:gd name="T38" fmla="*/ 1 w 248"/>
                <a:gd name="T39" fmla="*/ 10 h 358"/>
                <a:gd name="T40" fmla="*/ 1 w 248"/>
                <a:gd name="T41" fmla="*/ 9 h 358"/>
                <a:gd name="T42" fmla="*/ 1 w 248"/>
                <a:gd name="T43" fmla="*/ 7 h 358"/>
                <a:gd name="T44" fmla="*/ 0 w 248"/>
                <a:gd name="T45" fmla="*/ 6 h 358"/>
                <a:gd name="T46" fmla="*/ 1 w 248"/>
                <a:gd name="T47" fmla="*/ 6 h 358"/>
                <a:gd name="T48" fmla="*/ 1 w 248"/>
                <a:gd name="T49" fmla="*/ 5 h 358"/>
                <a:gd name="T50" fmla="*/ 1 w 248"/>
                <a:gd name="T51" fmla="*/ 3 h 358"/>
                <a:gd name="T52" fmla="*/ 2 w 248"/>
                <a:gd name="T53" fmla="*/ 3 h 358"/>
                <a:gd name="T54" fmla="*/ 2 w 248"/>
                <a:gd name="T55" fmla="*/ 1 h 358"/>
                <a:gd name="T56" fmla="*/ 3 w 248"/>
                <a:gd name="T57" fmla="*/ 1 h 358"/>
                <a:gd name="T58" fmla="*/ 3 w 248"/>
                <a:gd name="T59" fmla="*/ 1 h 358"/>
                <a:gd name="T60" fmla="*/ 4 w 248"/>
                <a:gd name="T61" fmla="*/ 1 h 358"/>
                <a:gd name="T62" fmla="*/ 5 w 248"/>
                <a:gd name="T63" fmla="*/ 0 h 358"/>
                <a:gd name="T64" fmla="*/ 6 w 248"/>
                <a:gd name="T65" fmla="*/ 1 h 35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48"/>
                <a:gd name="T100" fmla="*/ 0 h 358"/>
                <a:gd name="T101" fmla="*/ 248 w 248"/>
                <a:gd name="T102" fmla="*/ 358 h 35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48" h="358">
                  <a:moveTo>
                    <a:pt x="173" y="3"/>
                  </a:moveTo>
                  <a:lnTo>
                    <a:pt x="192" y="11"/>
                  </a:lnTo>
                  <a:lnTo>
                    <a:pt x="212" y="27"/>
                  </a:lnTo>
                  <a:lnTo>
                    <a:pt x="227" y="48"/>
                  </a:lnTo>
                  <a:lnTo>
                    <a:pt x="239" y="75"/>
                  </a:lnTo>
                  <a:lnTo>
                    <a:pt x="244" y="104"/>
                  </a:lnTo>
                  <a:lnTo>
                    <a:pt x="248" y="136"/>
                  </a:lnTo>
                  <a:lnTo>
                    <a:pt x="248" y="171"/>
                  </a:lnTo>
                  <a:lnTo>
                    <a:pt x="243" y="208"/>
                  </a:lnTo>
                  <a:lnTo>
                    <a:pt x="230" y="242"/>
                  </a:lnTo>
                  <a:lnTo>
                    <a:pt x="216" y="275"/>
                  </a:lnTo>
                  <a:lnTo>
                    <a:pt x="196" y="302"/>
                  </a:lnTo>
                  <a:lnTo>
                    <a:pt x="176" y="325"/>
                  </a:lnTo>
                  <a:lnTo>
                    <a:pt x="153" y="341"/>
                  </a:lnTo>
                  <a:lnTo>
                    <a:pt x="129" y="354"/>
                  </a:lnTo>
                  <a:lnTo>
                    <a:pt x="104" y="358"/>
                  </a:lnTo>
                  <a:lnTo>
                    <a:pt x="81" y="358"/>
                  </a:lnTo>
                  <a:lnTo>
                    <a:pt x="57" y="347"/>
                  </a:lnTo>
                  <a:lnTo>
                    <a:pt x="38" y="331"/>
                  </a:lnTo>
                  <a:lnTo>
                    <a:pt x="21" y="307"/>
                  </a:lnTo>
                  <a:lnTo>
                    <a:pt x="12" y="282"/>
                  </a:lnTo>
                  <a:lnTo>
                    <a:pt x="4" y="250"/>
                  </a:lnTo>
                  <a:lnTo>
                    <a:pt x="0" y="219"/>
                  </a:lnTo>
                  <a:lnTo>
                    <a:pt x="2" y="185"/>
                  </a:lnTo>
                  <a:lnTo>
                    <a:pt x="9" y="151"/>
                  </a:lnTo>
                  <a:lnTo>
                    <a:pt x="18" y="115"/>
                  </a:lnTo>
                  <a:lnTo>
                    <a:pt x="34" y="84"/>
                  </a:lnTo>
                  <a:lnTo>
                    <a:pt x="52" y="55"/>
                  </a:lnTo>
                  <a:lnTo>
                    <a:pt x="74" y="34"/>
                  </a:lnTo>
                  <a:lnTo>
                    <a:pt x="95" y="16"/>
                  </a:lnTo>
                  <a:lnTo>
                    <a:pt x="120" y="5"/>
                  </a:lnTo>
                  <a:lnTo>
                    <a:pt x="146" y="0"/>
                  </a:lnTo>
                  <a:lnTo>
                    <a:pt x="173" y="3"/>
                  </a:lnTo>
                  <a:close/>
                </a:path>
              </a:pathLst>
            </a:custGeom>
            <a:solidFill>
              <a:srgbClr val="DBB0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64" name="Freeform 130"/>
            <p:cNvSpPr>
              <a:spLocks/>
            </p:cNvSpPr>
            <p:nvPr/>
          </p:nvSpPr>
          <p:spPr bwMode="auto">
            <a:xfrm>
              <a:off x="3185" y="2040"/>
              <a:ext cx="109" cy="157"/>
            </a:xfrm>
            <a:custGeom>
              <a:avLst/>
              <a:gdLst>
                <a:gd name="T0" fmla="*/ 5 w 218"/>
                <a:gd name="T1" fmla="*/ 1 h 313"/>
                <a:gd name="T2" fmla="*/ 6 w 218"/>
                <a:gd name="T3" fmla="*/ 1 h 313"/>
                <a:gd name="T4" fmla="*/ 6 w 218"/>
                <a:gd name="T5" fmla="*/ 1 h 313"/>
                <a:gd name="T6" fmla="*/ 7 w 218"/>
                <a:gd name="T7" fmla="*/ 2 h 313"/>
                <a:gd name="T8" fmla="*/ 7 w 218"/>
                <a:gd name="T9" fmla="*/ 3 h 313"/>
                <a:gd name="T10" fmla="*/ 7 w 218"/>
                <a:gd name="T11" fmla="*/ 3 h 313"/>
                <a:gd name="T12" fmla="*/ 7 w 218"/>
                <a:gd name="T13" fmla="*/ 4 h 313"/>
                <a:gd name="T14" fmla="*/ 7 w 218"/>
                <a:gd name="T15" fmla="*/ 5 h 313"/>
                <a:gd name="T16" fmla="*/ 7 w 218"/>
                <a:gd name="T17" fmla="*/ 6 h 313"/>
                <a:gd name="T18" fmla="*/ 7 w 218"/>
                <a:gd name="T19" fmla="*/ 7 h 313"/>
                <a:gd name="T20" fmla="*/ 6 w 218"/>
                <a:gd name="T21" fmla="*/ 8 h 313"/>
                <a:gd name="T22" fmla="*/ 6 w 218"/>
                <a:gd name="T23" fmla="*/ 9 h 313"/>
                <a:gd name="T24" fmla="*/ 5 w 218"/>
                <a:gd name="T25" fmla="*/ 9 h 313"/>
                <a:gd name="T26" fmla="*/ 5 w 218"/>
                <a:gd name="T27" fmla="*/ 10 h 313"/>
                <a:gd name="T28" fmla="*/ 3 w 218"/>
                <a:gd name="T29" fmla="*/ 10 h 313"/>
                <a:gd name="T30" fmla="*/ 3 w 218"/>
                <a:gd name="T31" fmla="*/ 10 h 313"/>
                <a:gd name="T32" fmla="*/ 3 w 218"/>
                <a:gd name="T33" fmla="*/ 10 h 313"/>
                <a:gd name="T34" fmla="*/ 2 w 218"/>
                <a:gd name="T35" fmla="*/ 10 h 313"/>
                <a:gd name="T36" fmla="*/ 1 w 218"/>
                <a:gd name="T37" fmla="*/ 10 h 313"/>
                <a:gd name="T38" fmla="*/ 1 w 218"/>
                <a:gd name="T39" fmla="*/ 9 h 313"/>
                <a:gd name="T40" fmla="*/ 1 w 218"/>
                <a:gd name="T41" fmla="*/ 8 h 313"/>
                <a:gd name="T42" fmla="*/ 1 w 218"/>
                <a:gd name="T43" fmla="*/ 7 h 313"/>
                <a:gd name="T44" fmla="*/ 0 w 218"/>
                <a:gd name="T45" fmla="*/ 7 h 313"/>
                <a:gd name="T46" fmla="*/ 0 w 218"/>
                <a:gd name="T47" fmla="*/ 6 h 313"/>
                <a:gd name="T48" fmla="*/ 1 w 218"/>
                <a:gd name="T49" fmla="*/ 5 h 313"/>
                <a:gd name="T50" fmla="*/ 1 w 218"/>
                <a:gd name="T51" fmla="*/ 4 h 313"/>
                <a:gd name="T52" fmla="*/ 1 w 218"/>
                <a:gd name="T53" fmla="*/ 3 h 313"/>
                <a:gd name="T54" fmla="*/ 2 w 218"/>
                <a:gd name="T55" fmla="*/ 2 h 313"/>
                <a:gd name="T56" fmla="*/ 3 w 218"/>
                <a:gd name="T57" fmla="*/ 1 h 313"/>
                <a:gd name="T58" fmla="*/ 3 w 218"/>
                <a:gd name="T59" fmla="*/ 1 h 313"/>
                <a:gd name="T60" fmla="*/ 3 w 218"/>
                <a:gd name="T61" fmla="*/ 1 h 313"/>
                <a:gd name="T62" fmla="*/ 4 w 218"/>
                <a:gd name="T63" fmla="*/ 0 h 313"/>
                <a:gd name="T64" fmla="*/ 5 w 218"/>
                <a:gd name="T65" fmla="*/ 1 h 31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8"/>
                <a:gd name="T100" fmla="*/ 0 h 313"/>
                <a:gd name="T101" fmla="*/ 218 w 218"/>
                <a:gd name="T102" fmla="*/ 313 h 31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8" h="313">
                  <a:moveTo>
                    <a:pt x="151" y="4"/>
                  </a:moveTo>
                  <a:lnTo>
                    <a:pt x="169" y="11"/>
                  </a:lnTo>
                  <a:lnTo>
                    <a:pt x="185" y="25"/>
                  </a:lnTo>
                  <a:lnTo>
                    <a:pt x="198" y="43"/>
                  </a:lnTo>
                  <a:lnTo>
                    <a:pt x="209" y="67"/>
                  </a:lnTo>
                  <a:lnTo>
                    <a:pt x="214" y="92"/>
                  </a:lnTo>
                  <a:lnTo>
                    <a:pt x="218" y="121"/>
                  </a:lnTo>
                  <a:lnTo>
                    <a:pt x="216" y="153"/>
                  </a:lnTo>
                  <a:lnTo>
                    <a:pt x="212" y="186"/>
                  </a:lnTo>
                  <a:lnTo>
                    <a:pt x="202" y="214"/>
                  </a:lnTo>
                  <a:lnTo>
                    <a:pt x="187" y="241"/>
                  </a:lnTo>
                  <a:lnTo>
                    <a:pt x="171" y="265"/>
                  </a:lnTo>
                  <a:lnTo>
                    <a:pt x="153" y="286"/>
                  </a:lnTo>
                  <a:lnTo>
                    <a:pt x="131" y="301"/>
                  </a:lnTo>
                  <a:lnTo>
                    <a:pt x="112" y="310"/>
                  </a:lnTo>
                  <a:lnTo>
                    <a:pt x="90" y="313"/>
                  </a:lnTo>
                  <a:lnTo>
                    <a:pt x="68" y="313"/>
                  </a:lnTo>
                  <a:lnTo>
                    <a:pt x="47" y="304"/>
                  </a:lnTo>
                  <a:lnTo>
                    <a:pt x="31" y="290"/>
                  </a:lnTo>
                  <a:lnTo>
                    <a:pt x="18" y="270"/>
                  </a:lnTo>
                  <a:lnTo>
                    <a:pt x="9" y="248"/>
                  </a:lnTo>
                  <a:lnTo>
                    <a:pt x="2" y="220"/>
                  </a:lnTo>
                  <a:lnTo>
                    <a:pt x="0" y="193"/>
                  </a:lnTo>
                  <a:lnTo>
                    <a:pt x="0" y="162"/>
                  </a:lnTo>
                  <a:lnTo>
                    <a:pt x="7" y="132"/>
                  </a:lnTo>
                  <a:lnTo>
                    <a:pt x="16" y="99"/>
                  </a:lnTo>
                  <a:lnTo>
                    <a:pt x="31" y="72"/>
                  </a:lnTo>
                  <a:lnTo>
                    <a:pt x="45" y="47"/>
                  </a:lnTo>
                  <a:lnTo>
                    <a:pt x="65" y="29"/>
                  </a:lnTo>
                  <a:lnTo>
                    <a:pt x="83" y="15"/>
                  </a:lnTo>
                  <a:lnTo>
                    <a:pt x="104" y="6"/>
                  </a:lnTo>
                  <a:lnTo>
                    <a:pt x="128" y="0"/>
                  </a:lnTo>
                  <a:lnTo>
                    <a:pt x="151" y="4"/>
                  </a:lnTo>
                  <a:close/>
                </a:path>
              </a:pathLst>
            </a:custGeom>
            <a:solidFill>
              <a:srgbClr val="D9AB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65" name="Freeform 131"/>
            <p:cNvSpPr>
              <a:spLocks/>
            </p:cNvSpPr>
            <p:nvPr/>
          </p:nvSpPr>
          <p:spPr bwMode="auto">
            <a:xfrm>
              <a:off x="3192" y="2052"/>
              <a:ext cx="94" cy="134"/>
            </a:xfrm>
            <a:custGeom>
              <a:avLst/>
              <a:gdLst>
                <a:gd name="T0" fmla="*/ 5 w 188"/>
                <a:gd name="T1" fmla="*/ 1 h 268"/>
                <a:gd name="T2" fmla="*/ 5 w 188"/>
                <a:gd name="T3" fmla="*/ 1 h 268"/>
                <a:gd name="T4" fmla="*/ 5 w 188"/>
                <a:gd name="T5" fmla="*/ 1 h 268"/>
                <a:gd name="T6" fmla="*/ 6 w 188"/>
                <a:gd name="T7" fmla="*/ 1 h 268"/>
                <a:gd name="T8" fmla="*/ 6 w 188"/>
                <a:gd name="T9" fmla="*/ 1 h 268"/>
                <a:gd name="T10" fmla="*/ 6 w 188"/>
                <a:gd name="T11" fmla="*/ 2 h 268"/>
                <a:gd name="T12" fmla="*/ 6 w 188"/>
                <a:gd name="T13" fmla="*/ 3 h 268"/>
                <a:gd name="T14" fmla="*/ 6 w 188"/>
                <a:gd name="T15" fmla="*/ 4 h 268"/>
                <a:gd name="T16" fmla="*/ 6 w 188"/>
                <a:gd name="T17" fmla="*/ 4 h 268"/>
                <a:gd name="T18" fmla="*/ 6 w 188"/>
                <a:gd name="T19" fmla="*/ 5 h 268"/>
                <a:gd name="T20" fmla="*/ 6 w 188"/>
                <a:gd name="T21" fmla="*/ 6 h 268"/>
                <a:gd name="T22" fmla="*/ 5 w 188"/>
                <a:gd name="T23" fmla="*/ 7 h 268"/>
                <a:gd name="T24" fmla="*/ 5 w 188"/>
                <a:gd name="T25" fmla="*/ 7 h 268"/>
                <a:gd name="T26" fmla="*/ 3 w 188"/>
                <a:gd name="T27" fmla="*/ 7 h 268"/>
                <a:gd name="T28" fmla="*/ 3 w 188"/>
                <a:gd name="T29" fmla="*/ 8 h 268"/>
                <a:gd name="T30" fmla="*/ 3 w 188"/>
                <a:gd name="T31" fmla="*/ 8 h 268"/>
                <a:gd name="T32" fmla="*/ 1 w 188"/>
                <a:gd name="T33" fmla="*/ 8 h 268"/>
                <a:gd name="T34" fmla="*/ 1 w 188"/>
                <a:gd name="T35" fmla="*/ 8 h 268"/>
                <a:gd name="T36" fmla="*/ 1 w 188"/>
                <a:gd name="T37" fmla="*/ 7 h 268"/>
                <a:gd name="T38" fmla="*/ 1 w 188"/>
                <a:gd name="T39" fmla="*/ 7 h 268"/>
                <a:gd name="T40" fmla="*/ 1 w 188"/>
                <a:gd name="T41" fmla="*/ 6 h 268"/>
                <a:gd name="T42" fmla="*/ 1 w 188"/>
                <a:gd name="T43" fmla="*/ 5 h 268"/>
                <a:gd name="T44" fmla="*/ 0 w 188"/>
                <a:gd name="T45" fmla="*/ 5 h 268"/>
                <a:gd name="T46" fmla="*/ 0 w 188"/>
                <a:gd name="T47" fmla="*/ 4 h 268"/>
                <a:gd name="T48" fmla="*/ 1 w 188"/>
                <a:gd name="T49" fmla="*/ 3 h 268"/>
                <a:gd name="T50" fmla="*/ 1 w 188"/>
                <a:gd name="T51" fmla="*/ 2 h 268"/>
                <a:gd name="T52" fmla="*/ 1 w 188"/>
                <a:gd name="T53" fmla="*/ 1 h 268"/>
                <a:gd name="T54" fmla="*/ 1 w 188"/>
                <a:gd name="T55" fmla="*/ 1 h 268"/>
                <a:gd name="T56" fmla="*/ 1 w 188"/>
                <a:gd name="T57" fmla="*/ 1 h 268"/>
                <a:gd name="T58" fmla="*/ 3 w 188"/>
                <a:gd name="T59" fmla="*/ 1 h 268"/>
                <a:gd name="T60" fmla="*/ 3 w 188"/>
                <a:gd name="T61" fmla="*/ 1 h 268"/>
                <a:gd name="T62" fmla="*/ 3 w 188"/>
                <a:gd name="T63" fmla="*/ 0 h 268"/>
                <a:gd name="T64" fmla="*/ 5 w 188"/>
                <a:gd name="T65" fmla="*/ 1 h 26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8"/>
                <a:gd name="T100" fmla="*/ 0 h 268"/>
                <a:gd name="T101" fmla="*/ 188 w 188"/>
                <a:gd name="T102" fmla="*/ 268 h 26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8" h="268">
                  <a:moveTo>
                    <a:pt x="130" y="3"/>
                  </a:moveTo>
                  <a:lnTo>
                    <a:pt x="144" y="9"/>
                  </a:lnTo>
                  <a:lnTo>
                    <a:pt x="159" y="21"/>
                  </a:lnTo>
                  <a:lnTo>
                    <a:pt x="170" y="36"/>
                  </a:lnTo>
                  <a:lnTo>
                    <a:pt x="180" y="55"/>
                  </a:lnTo>
                  <a:lnTo>
                    <a:pt x="184" y="77"/>
                  </a:lnTo>
                  <a:lnTo>
                    <a:pt x="188" y="102"/>
                  </a:lnTo>
                  <a:lnTo>
                    <a:pt x="186" y="129"/>
                  </a:lnTo>
                  <a:lnTo>
                    <a:pt x="184" y="158"/>
                  </a:lnTo>
                  <a:lnTo>
                    <a:pt x="173" y="183"/>
                  </a:lnTo>
                  <a:lnTo>
                    <a:pt x="162" y="206"/>
                  </a:lnTo>
                  <a:lnTo>
                    <a:pt x="148" y="226"/>
                  </a:lnTo>
                  <a:lnTo>
                    <a:pt x="134" y="244"/>
                  </a:lnTo>
                  <a:lnTo>
                    <a:pt x="114" y="255"/>
                  </a:lnTo>
                  <a:lnTo>
                    <a:pt x="96" y="264"/>
                  </a:lnTo>
                  <a:lnTo>
                    <a:pt x="78" y="268"/>
                  </a:lnTo>
                  <a:lnTo>
                    <a:pt x="60" y="266"/>
                  </a:lnTo>
                  <a:lnTo>
                    <a:pt x="42" y="257"/>
                  </a:lnTo>
                  <a:lnTo>
                    <a:pt x="29" y="246"/>
                  </a:lnTo>
                  <a:lnTo>
                    <a:pt x="17" y="230"/>
                  </a:lnTo>
                  <a:lnTo>
                    <a:pt x="9" y="212"/>
                  </a:lnTo>
                  <a:lnTo>
                    <a:pt x="2" y="188"/>
                  </a:lnTo>
                  <a:lnTo>
                    <a:pt x="0" y="163"/>
                  </a:lnTo>
                  <a:lnTo>
                    <a:pt x="0" y="136"/>
                  </a:lnTo>
                  <a:lnTo>
                    <a:pt x="8" y="111"/>
                  </a:lnTo>
                  <a:lnTo>
                    <a:pt x="15" y="84"/>
                  </a:lnTo>
                  <a:lnTo>
                    <a:pt x="26" y="61"/>
                  </a:lnTo>
                  <a:lnTo>
                    <a:pt x="40" y="39"/>
                  </a:lnTo>
                  <a:lnTo>
                    <a:pt x="56" y="25"/>
                  </a:lnTo>
                  <a:lnTo>
                    <a:pt x="72" y="10"/>
                  </a:lnTo>
                  <a:lnTo>
                    <a:pt x="92" y="3"/>
                  </a:lnTo>
                  <a:lnTo>
                    <a:pt x="110" y="0"/>
                  </a:lnTo>
                  <a:lnTo>
                    <a:pt x="130" y="3"/>
                  </a:lnTo>
                  <a:close/>
                </a:path>
              </a:pathLst>
            </a:custGeom>
            <a:solidFill>
              <a:srgbClr val="D6A66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66" name="Freeform 132"/>
            <p:cNvSpPr>
              <a:spLocks/>
            </p:cNvSpPr>
            <p:nvPr/>
          </p:nvSpPr>
          <p:spPr bwMode="auto">
            <a:xfrm>
              <a:off x="3200" y="2063"/>
              <a:ext cx="78" cy="112"/>
            </a:xfrm>
            <a:custGeom>
              <a:avLst/>
              <a:gdLst>
                <a:gd name="T0" fmla="*/ 4 w 154"/>
                <a:gd name="T1" fmla="*/ 0 h 225"/>
                <a:gd name="T2" fmla="*/ 4 w 154"/>
                <a:gd name="T3" fmla="*/ 0 h 225"/>
                <a:gd name="T4" fmla="*/ 5 w 154"/>
                <a:gd name="T5" fmla="*/ 0 h 225"/>
                <a:gd name="T6" fmla="*/ 5 w 154"/>
                <a:gd name="T7" fmla="*/ 0 h 225"/>
                <a:gd name="T8" fmla="*/ 5 w 154"/>
                <a:gd name="T9" fmla="*/ 1 h 225"/>
                <a:gd name="T10" fmla="*/ 5 w 154"/>
                <a:gd name="T11" fmla="*/ 2 h 225"/>
                <a:gd name="T12" fmla="*/ 5 w 154"/>
                <a:gd name="T13" fmla="*/ 2 h 225"/>
                <a:gd name="T14" fmla="*/ 5 w 154"/>
                <a:gd name="T15" fmla="*/ 3 h 225"/>
                <a:gd name="T16" fmla="*/ 5 w 154"/>
                <a:gd name="T17" fmla="*/ 4 h 225"/>
                <a:gd name="T18" fmla="*/ 5 w 154"/>
                <a:gd name="T19" fmla="*/ 4 h 225"/>
                <a:gd name="T20" fmla="*/ 5 w 154"/>
                <a:gd name="T21" fmla="*/ 5 h 225"/>
                <a:gd name="T22" fmla="*/ 4 w 154"/>
                <a:gd name="T23" fmla="*/ 5 h 225"/>
                <a:gd name="T24" fmla="*/ 4 w 154"/>
                <a:gd name="T25" fmla="*/ 6 h 225"/>
                <a:gd name="T26" fmla="*/ 3 w 154"/>
                <a:gd name="T27" fmla="*/ 6 h 225"/>
                <a:gd name="T28" fmla="*/ 3 w 154"/>
                <a:gd name="T29" fmla="*/ 6 h 225"/>
                <a:gd name="T30" fmla="*/ 2 w 154"/>
                <a:gd name="T31" fmla="*/ 7 h 225"/>
                <a:gd name="T32" fmla="*/ 2 w 154"/>
                <a:gd name="T33" fmla="*/ 7 h 225"/>
                <a:gd name="T34" fmla="*/ 2 w 154"/>
                <a:gd name="T35" fmla="*/ 6 h 225"/>
                <a:gd name="T36" fmla="*/ 1 w 154"/>
                <a:gd name="T37" fmla="*/ 6 h 225"/>
                <a:gd name="T38" fmla="*/ 1 w 154"/>
                <a:gd name="T39" fmla="*/ 6 h 225"/>
                <a:gd name="T40" fmla="*/ 1 w 154"/>
                <a:gd name="T41" fmla="*/ 5 h 225"/>
                <a:gd name="T42" fmla="*/ 0 w 154"/>
                <a:gd name="T43" fmla="*/ 4 h 225"/>
                <a:gd name="T44" fmla="*/ 0 w 154"/>
                <a:gd name="T45" fmla="*/ 4 h 225"/>
                <a:gd name="T46" fmla="*/ 0 w 154"/>
                <a:gd name="T47" fmla="*/ 3 h 225"/>
                <a:gd name="T48" fmla="*/ 1 w 154"/>
                <a:gd name="T49" fmla="*/ 3 h 225"/>
                <a:gd name="T50" fmla="*/ 1 w 154"/>
                <a:gd name="T51" fmla="*/ 2 h 225"/>
                <a:gd name="T52" fmla="*/ 1 w 154"/>
                <a:gd name="T53" fmla="*/ 1 h 225"/>
                <a:gd name="T54" fmla="*/ 1 w 154"/>
                <a:gd name="T55" fmla="*/ 1 h 225"/>
                <a:gd name="T56" fmla="*/ 2 w 154"/>
                <a:gd name="T57" fmla="*/ 0 h 225"/>
                <a:gd name="T58" fmla="*/ 2 w 154"/>
                <a:gd name="T59" fmla="*/ 0 h 225"/>
                <a:gd name="T60" fmla="*/ 3 w 154"/>
                <a:gd name="T61" fmla="*/ 0 h 225"/>
                <a:gd name="T62" fmla="*/ 3 w 154"/>
                <a:gd name="T63" fmla="*/ 0 h 225"/>
                <a:gd name="T64" fmla="*/ 4 w 154"/>
                <a:gd name="T65" fmla="*/ 0 h 22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54"/>
                <a:gd name="T100" fmla="*/ 0 h 225"/>
                <a:gd name="T101" fmla="*/ 154 w 154"/>
                <a:gd name="T102" fmla="*/ 225 h 22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54" h="225">
                  <a:moveTo>
                    <a:pt x="108" y="2"/>
                  </a:moveTo>
                  <a:lnTo>
                    <a:pt x="118" y="7"/>
                  </a:lnTo>
                  <a:lnTo>
                    <a:pt x="131" y="18"/>
                  </a:lnTo>
                  <a:lnTo>
                    <a:pt x="140" y="31"/>
                  </a:lnTo>
                  <a:lnTo>
                    <a:pt x="149" y="49"/>
                  </a:lnTo>
                  <a:lnTo>
                    <a:pt x="153" y="65"/>
                  </a:lnTo>
                  <a:lnTo>
                    <a:pt x="154" y="87"/>
                  </a:lnTo>
                  <a:lnTo>
                    <a:pt x="153" y="108"/>
                  </a:lnTo>
                  <a:lnTo>
                    <a:pt x="151" y="132"/>
                  </a:lnTo>
                  <a:lnTo>
                    <a:pt x="142" y="151"/>
                  </a:lnTo>
                  <a:lnTo>
                    <a:pt x="133" y="173"/>
                  </a:lnTo>
                  <a:lnTo>
                    <a:pt x="120" y="187"/>
                  </a:lnTo>
                  <a:lnTo>
                    <a:pt x="109" y="203"/>
                  </a:lnTo>
                  <a:lnTo>
                    <a:pt x="95" y="214"/>
                  </a:lnTo>
                  <a:lnTo>
                    <a:pt x="81" y="221"/>
                  </a:lnTo>
                  <a:lnTo>
                    <a:pt x="64" y="225"/>
                  </a:lnTo>
                  <a:lnTo>
                    <a:pt x="52" y="225"/>
                  </a:lnTo>
                  <a:lnTo>
                    <a:pt x="36" y="216"/>
                  </a:lnTo>
                  <a:lnTo>
                    <a:pt x="23" y="207"/>
                  </a:lnTo>
                  <a:lnTo>
                    <a:pt x="12" y="193"/>
                  </a:lnTo>
                  <a:lnTo>
                    <a:pt x="7" y="178"/>
                  </a:lnTo>
                  <a:lnTo>
                    <a:pt x="0" y="158"/>
                  </a:lnTo>
                  <a:lnTo>
                    <a:pt x="0" y="139"/>
                  </a:lnTo>
                  <a:lnTo>
                    <a:pt x="0" y="117"/>
                  </a:lnTo>
                  <a:lnTo>
                    <a:pt x="5" y="96"/>
                  </a:lnTo>
                  <a:lnTo>
                    <a:pt x="10" y="72"/>
                  </a:lnTo>
                  <a:lnTo>
                    <a:pt x="19" y="52"/>
                  </a:lnTo>
                  <a:lnTo>
                    <a:pt x="30" y="34"/>
                  </a:lnTo>
                  <a:lnTo>
                    <a:pt x="45" y="22"/>
                  </a:lnTo>
                  <a:lnTo>
                    <a:pt x="59" y="9"/>
                  </a:lnTo>
                  <a:lnTo>
                    <a:pt x="75" y="4"/>
                  </a:lnTo>
                  <a:lnTo>
                    <a:pt x="91" y="0"/>
                  </a:lnTo>
                  <a:lnTo>
                    <a:pt x="108" y="2"/>
                  </a:lnTo>
                  <a:close/>
                </a:path>
              </a:pathLst>
            </a:custGeom>
            <a:solidFill>
              <a:srgbClr val="D4A1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67" name="Freeform 133"/>
            <p:cNvSpPr>
              <a:spLocks/>
            </p:cNvSpPr>
            <p:nvPr/>
          </p:nvSpPr>
          <p:spPr bwMode="auto">
            <a:xfrm>
              <a:off x="3208" y="2073"/>
              <a:ext cx="62" cy="90"/>
            </a:xfrm>
            <a:custGeom>
              <a:avLst/>
              <a:gdLst>
                <a:gd name="T0" fmla="*/ 3 w 124"/>
                <a:gd name="T1" fmla="*/ 1 h 180"/>
                <a:gd name="T2" fmla="*/ 3 w 124"/>
                <a:gd name="T3" fmla="*/ 1 h 180"/>
                <a:gd name="T4" fmla="*/ 4 w 124"/>
                <a:gd name="T5" fmla="*/ 1 h 180"/>
                <a:gd name="T6" fmla="*/ 4 w 124"/>
                <a:gd name="T7" fmla="*/ 1 h 180"/>
                <a:gd name="T8" fmla="*/ 4 w 124"/>
                <a:gd name="T9" fmla="*/ 1 h 180"/>
                <a:gd name="T10" fmla="*/ 4 w 124"/>
                <a:gd name="T11" fmla="*/ 1 h 180"/>
                <a:gd name="T12" fmla="*/ 4 w 124"/>
                <a:gd name="T13" fmla="*/ 3 h 180"/>
                <a:gd name="T14" fmla="*/ 4 w 124"/>
                <a:gd name="T15" fmla="*/ 3 h 180"/>
                <a:gd name="T16" fmla="*/ 4 w 124"/>
                <a:gd name="T17" fmla="*/ 3 h 180"/>
                <a:gd name="T18" fmla="*/ 4 w 124"/>
                <a:gd name="T19" fmla="*/ 3 h 180"/>
                <a:gd name="T20" fmla="*/ 4 w 124"/>
                <a:gd name="T21" fmla="*/ 5 h 180"/>
                <a:gd name="T22" fmla="*/ 4 w 124"/>
                <a:gd name="T23" fmla="*/ 5 h 180"/>
                <a:gd name="T24" fmla="*/ 3 w 124"/>
                <a:gd name="T25" fmla="*/ 6 h 180"/>
                <a:gd name="T26" fmla="*/ 3 w 124"/>
                <a:gd name="T27" fmla="*/ 6 h 180"/>
                <a:gd name="T28" fmla="*/ 3 w 124"/>
                <a:gd name="T29" fmla="*/ 6 h 180"/>
                <a:gd name="T30" fmla="*/ 2 w 124"/>
                <a:gd name="T31" fmla="*/ 6 h 180"/>
                <a:gd name="T32" fmla="*/ 2 w 124"/>
                <a:gd name="T33" fmla="*/ 6 h 180"/>
                <a:gd name="T34" fmla="*/ 1 w 124"/>
                <a:gd name="T35" fmla="*/ 6 h 180"/>
                <a:gd name="T36" fmla="*/ 1 w 124"/>
                <a:gd name="T37" fmla="*/ 6 h 180"/>
                <a:gd name="T38" fmla="*/ 1 w 124"/>
                <a:gd name="T39" fmla="*/ 5 h 180"/>
                <a:gd name="T40" fmla="*/ 1 w 124"/>
                <a:gd name="T41" fmla="*/ 5 h 180"/>
                <a:gd name="T42" fmla="*/ 0 w 124"/>
                <a:gd name="T43" fmla="*/ 3 h 180"/>
                <a:gd name="T44" fmla="*/ 0 w 124"/>
                <a:gd name="T45" fmla="*/ 3 h 180"/>
                <a:gd name="T46" fmla="*/ 0 w 124"/>
                <a:gd name="T47" fmla="*/ 3 h 180"/>
                <a:gd name="T48" fmla="*/ 1 w 124"/>
                <a:gd name="T49" fmla="*/ 3 h 180"/>
                <a:gd name="T50" fmla="*/ 1 w 124"/>
                <a:gd name="T51" fmla="*/ 1 h 180"/>
                <a:gd name="T52" fmla="*/ 1 w 124"/>
                <a:gd name="T53" fmla="*/ 1 h 180"/>
                <a:gd name="T54" fmla="*/ 1 w 124"/>
                <a:gd name="T55" fmla="*/ 1 h 180"/>
                <a:gd name="T56" fmla="*/ 2 w 124"/>
                <a:gd name="T57" fmla="*/ 1 h 180"/>
                <a:gd name="T58" fmla="*/ 2 w 124"/>
                <a:gd name="T59" fmla="*/ 1 h 180"/>
                <a:gd name="T60" fmla="*/ 2 w 124"/>
                <a:gd name="T61" fmla="*/ 1 h 180"/>
                <a:gd name="T62" fmla="*/ 3 w 124"/>
                <a:gd name="T63" fmla="*/ 0 h 180"/>
                <a:gd name="T64" fmla="*/ 3 w 124"/>
                <a:gd name="T65" fmla="*/ 1 h 18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4"/>
                <a:gd name="T100" fmla="*/ 0 h 180"/>
                <a:gd name="T101" fmla="*/ 124 w 124"/>
                <a:gd name="T102" fmla="*/ 180 h 18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4" h="180">
                  <a:moveTo>
                    <a:pt x="86" y="3"/>
                  </a:moveTo>
                  <a:lnTo>
                    <a:pt x="95" y="7"/>
                  </a:lnTo>
                  <a:lnTo>
                    <a:pt x="106" y="16"/>
                  </a:lnTo>
                  <a:lnTo>
                    <a:pt x="111" y="25"/>
                  </a:lnTo>
                  <a:lnTo>
                    <a:pt x="119" y="39"/>
                  </a:lnTo>
                  <a:lnTo>
                    <a:pt x="122" y="54"/>
                  </a:lnTo>
                  <a:lnTo>
                    <a:pt x="124" y="70"/>
                  </a:lnTo>
                  <a:lnTo>
                    <a:pt x="122" y="88"/>
                  </a:lnTo>
                  <a:lnTo>
                    <a:pt x="120" y="106"/>
                  </a:lnTo>
                  <a:lnTo>
                    <a:pt x="113" y="122"/>
                  </a:lnTo>
                  <a:lnTo>
                    <a:pt x="106" y="138"/>
                  </a:lnTo>
                  <a:lnTo>
                    <a:pt x="97" y="151"/>
                  </a:lnTo>
                  <a:lnTo>
                    <a:pt x="88" y="163"/>
                  </a:lnTo>
                  <a:lnTo>
                    <a:pt x="75" y="171"/>
                  </a:lnTo>
                  <a:lnTo>
                    <a:pt x="65" y="178"/>
                  </a:lnTo>
                  <a:lnTo>
                    <a:pt x="52" y="180"/>
                  </a:lnTo>
                  <a:lnTo>
                    <a:pt x="41" y="180"/>
                  </a:lnTo>
                  <a:lnTo>
                    <a:pt x="29" y="172"/>
                  </a:lnTo>
                  <a:lnTo>
                    <a:pt x="20" y="165"/>
                  </a:lnTo>
                  <a:lnTo>
                    <a:pt x="11" y="154"/>
                  </a:lnTo>
                  <a:lnTo>
                    <a:pt x="5" y="142"/>
                  </a:lnTo>
                  <a:lnTo>
                    <a:pt x="0" y="126"/>
                  </a:lnTo>
                  <a:lnTo>
                    <a:pt x="0" y="111"/>
                  </a:lnTo>
                  <a:lnTo>
                    <a:pt x="0" y="93"/>
                  </a:lnTo>
                  <a:lnTo>
                    <a:pt x="3" y="77"/>
                  </a:lnTo>
                  <a:lnTo>
                    <a:pt x="7" y="59"/>
                  </a:lnTo>
                  <a:lnTo>
                    <a:pt x="16" y="43"/>
                  </a:lnTo>
                  <a:lnTo>
                    <a:pt x="25" y="29"/>
                  </a:lnTo>
                  <a:lnTo>
                    <a:pt x="36" y="18"/>
                  </a:lnTo>
                  <a:lnTo>
                    <a:pt x="47" y="7"/>
                  </a:lnTo>
                  <a:lnTo>
                    <a:pt x="61" y="3"/>
                  </a:lnTo>
                  <a:lnTo>
                    <a:pt x="72" y="0"/>
                  </a:lnTo>
                  <a:lnTo>
                    <a:pt x="86" y="3"/>
                  </a:lnTo>
                  <a:close/>
                </a:path>
              </a:pathLst>
            </a:custGeom>
            <a:solidFill>
              <a:srgbClr val="D19E6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68" name="Freeform 134"/>
            <p:cNvSpPr>
              <a:spLocks/>
            </p:cNvSpPr>
            <p:nvPr/>
          </p:nvSpPr>
          <p:spPr bwMode="auto">
            <a:xfrm>
              <a:off x="2544" y="1486"/>
              <a:ext cx="518" cy="309"/>
            </a:xfrm>
            <a:custGeom>
              <a:avLst/>
              <a:gdLst>
                <a:gd name="T0" fmla="*/ 4 w 1036"/>
                <a:gd name="T1" fmla="*/ 0 h 616"/>
                <a:gd name="T2" fmla="*/ 8 w 1036"/>
                <a:gd name="T3" fmla="*/ 8 h 616"/>
                <a:gd name="T4" fmla="*/ 12 w 1036"/>
                <a:gd name="T5" fmla="*/ 11 h 616"/>
                <a:gd name="T6" fmla="*/ 17 w 1036"/>
                <a:gd name="T7" fmla="*/ 12 h 616"/>
                <a:gd name="T8" fmla="*/ 22 w 1036"/>
                <a:gd name="T9" fmla="*/ 11 h 616"/>
                <a:gd name="T10" fmla="*/ 26 w 1036"/>
                <a:gd name="T11" fmla="*/ 9 h 616"/>
                <a:gd name="T12" fmla="*/ 30 w 1036"/>
                <a:gd name="T13" fmla="*/ 7 h 616"/>
                <a:gd name="T14" fmla="*/ 32 w 1036"/>
                <a:gd name="T15" fmla="*/ 6 h 616"/>
                <a:gd name="T16" fmla="*/ 32 w 1036"/>
                <a:gd name="T17" fmla="*/ 7 h 616"/>
                <a:gd name="T18" fmla="*/ 30 w 1036"/>
                <a:gd name="T19" fmla="*/ 11 h 616"/>
                <a:gd name="T20" fmla="*/ 26 w 1036"/>
                <a:gd name="T21" fmla="*/ 14 h 616"/>
                <a:gd name="T22" fmla="*/ 22 w 1036"/>
                <a:gd name="T23" fmla="*/ 17 h 616"/>
                <a:gd name="T24" fmla="*/ 18 w 1036"/>
                <a:gd name="T25" fmla="*/ 19 h 616"/>
                <a:gd name="T26" fmla="*/ 13 w 1036"/>
                <a:gd name="T27" fmla="*/ 20 h 616"/>
                <a:gd name="T28" fmla="*/ 9 w 1036"/>
                <a:gd name="T29" fmla="*/ 20 h 616"/>
                <a:gd name="T30" fmla="*/ 5 w 1036"/>
                <a:gd name="T31" fmla="*/ 18 h 616"/>
                <a:gd name="T32" fmla="*/ 2 w 1036"/>
                <a:gd name="T33" fmla="*/ 16 h 616"/>
                <a:gd name="T34" fmla="*/ 1 w 1036"/>
                <a:gd name="T35" fmla="*/ 14 h 616"/>
                <a:gd name="T36" fmla="*/ 1 w 1036"/>
                <a:gd name="T37" fmla="*/ 12 h 616"/>
                <a:gd name="T38" fmla="*/ 1 w 1036"/>
                <a:gd name="T39" fmla="*/ 9 h 616"/>
                <a:gd name="T40" fmla="*/ 0 w 1036"/>
                <a:gd name="T41" fmla="*/ 7 h 616"/>
                <a:gd name="T42" fmla="*/ 1 w 1036"/>
                <a:gd name="T43" fmla="*/ 4 h 616"/>
                <a:gd name="T44" fmla="*/ 1 w 1036"/>
                <a:gd name="T45" fmla="*/ 2 h 616"/>
                <a:gd name="T46" fmla="*/ 2 w 1036"/>
                <a:gd name="T47" fmla="*/ 1 h 616"/>
                <a:gd name="T48" fmla="*/ 4 w 1036"/>
                <a:gd name="T49" fmla="*/ 0 h 61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36"/>
                <a:gd name="T76" fmla="*/ 0 h 616"/>
                <a:gd name="T77" fmla="*/ 1036 w 1036"/>
                <a:gd name="T78" fmla="*/ 616 h 61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36" h="616">
                  <a:moveTo>
                    <a:pt x="147" y="0"/>
                  </a:moveTo>
                  <a:lnTo>
                    <a:pt x="259" y="228"/>
                  </a:lnTo>
                  <a:lnTo>
                    <a:pt x="401" y="338"/>
                  </a:lnTo>
                  <a:lnTo>
                    <a:pt x="556" y="358"/>
                  </a:lnTo>
                  <a:lnTo>
                    <a:pt x="712" y="323"/>
                  </a:lnTo>
                  <a:lnTo>
                    <a:pt x="852" y="259"/>
                  </a:lnTo>
                  <a:lnTo>
                    <a:pt x="962" y="201"/>
                  </a:lnTo>
                  <a:lnTo>
                    <a:pt x="1029" y="178"/>
                  </a:lnTo>
                  <a:lnTo>
                    <a:pt x="1036" y="223"/>
                  </a:lnTo>
                  <a:lnTo>
                    <a:pt x="967" y="341"/>
                  </a:lnTo>
                  <a:lnTo>
                    <a:pt x="863" y="446"/>
                  </a:lnTo>
                  <a:lnTo>
                    <a:pt x="732" y="528"/>
                  </a:lnTo>
                  <a:lnTo>
                    <a:pt x="588" y="588"/>
                  </a:lnTo>
                  <a:lnTo>
                    <a:pt x="439" y="616"/>
                  </a:lnTo>
                  <a:lnTo>
                    <a:pt x="298" y="615"/>
                  </a:lnTo>
                  <a:lnTo>
                    <a:pt x="176" y="575"/>
                  </a:lnTo>
                  <a:lnTo>
                    <a:pt x="88" y="494"/>
                  </a:lnTo>
                  <a:lnTo>
                    <a:pt x="56" y="435"/>
                  </a:lnTo>
                  <a:lnTo>
                    <a:pt x="29" y="363"/>
                  </a:lnTo>
                  <a:lnTo>
                    <a:pt x="9" y="280"/>
                  </a:lnTo>
                  <a:lnTo>
                    <a:pt x="0" y="198"/>
                  </a:lnTo>
                  <a:lnTo>
                    <a:pt x="3" y="120"/>
                  </a:lnTo>
                  <a:lnTo>
                    <a:pt x="29" y="57"/>
                  </a:lnTo>
                  <a:lnTo>
                    <a:pt x="74" y="14"/>
                  </a:lnTo>
                  <a:lnTo>
                    <a:pt x="147" y="0"/>
                  </a:lnTo>
                  <a:close/>
                </a:path>
              </a:pathLst>
            </a:custGeom>
            <a:solidFill>
              <a:srgbClr val="EDCF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69" name="Freeform 135"/>
            <p:cNvSpPr>
              <a:spLocks/>
            </p:cNvSpPr>
            <p:nvPr/>
          </p:nvSpPr>
          <p:spPr bwMode="auto">
            <a:xfrm>
              <a:off x="2548" y="1503"/>
              <a:ext cx="512" cy="293"/>
            </a:xfrm>
            <a:custGeom>
              <a:avLst/>
              <a:gdLst>
                <a:gd name="T0" fmla="*/ 3 w 1025"/>
                <a:gd name="T1" fmla="*/ 0 h 586"/>
                <a:gd name="T2" fmla="*/ 7 w 1025"/>
                <a:gd name="T3" fmla="*/ 6 h 586"/>
                <a:gd name="T4" fmla="*/ 11 w 1025"/>
                <a:gd name="T5" fmla="*/ 10 h 586"/>
                <a:gd name="T6" fmla="*/ 16 w 1025"/>
                <a:gd name="T7" fmla="*/ 10 h 586"/>
                <a:gd name="T8" fmla="*/ 21 w 1025"/>
                <a:gd name="T9" fmla="*/ 9 h 586"/>
                <a:gd name="T10" fmla="*/ 25 w 1025"/>
                <a:gd name="T11" fmla="*/ 7 h 586"/>
                <a:gd name="T12" fmla="*/ 29 w 1025"/>
                <a:gd name="T13" fmla="*/ 6 h 586"/>
                <a:gd name="T14" fmla="*/ 31 w 1025"/>
                <a:gd name="T15" fmla="*/ 5 h 586"/>
                <a:gd name="T16" fmla="*/ 32 w 1025"/>
                <a:gd name="T17" fmla="*/ 6 h 586"/>
                <a:gd name="T18" fmla="*/ 29 w 1025"/>
                <a:gd name="T19" fmla="*/ 9 h 586"/>
                <a:gd name="T20" fmla="*/ 26 w 1025"/>
                <a:gd name="T21" fmla="*/ 13 h 586"/>
                <a:gd name="T22" fmla="*/ 22 w 1025"/>
                <a:gd name="T23" fmla="*/ 15 h 586"/>
                <a:gd name="T24" fmla="*/ 17 w 1025"/>
                <a:gd name="T25" fmla="*/ 18 h 586"/>
                <a:gd name="T26" fmla="*/ 13 w 1025"/>
                <a:gd name="T27" fmla="*/ 18 h 586"/>
                <a:gd name="T28" fmla="*/ 9 w 1025"/>
                <a:gd name="T29" fmla="*/ 18 h 586"/>
                <a:gd name="T30" fmla="*/ 5 w 1025"/>
                <a:gd name="T31" fmla="*/ 17 h 586"/>
                <a:gd name="T32" fmla="*/ 2 w 1025"/>
                <a:gd name="T33" fmla="*/ 14 h 586"/>
                <a:gd name="T34" fmla="*/ 1 w 1025"/>
                <a:gd name="T35" fmla="*/ 12 h 586"/>
                <a:gd name="T36" fmla="*/ 0 w 1025"/>
                <a:gd name="T37" fmla="*/ 10 h 586"/>
                <a:gd name="T38" fmla="*/ 0 w 1025"/>
                <a:gd name="T39" fmla="*/ 9 h 586"/>
                <a:gd name="T40" fmla="*/ 0 w 1025"/>
                <a:gd name="T41" fmla="*/ 5 h 586"/>
                <a:gd name="T42" fmla="*/ 0 w 1025"/>
                <a:gd name="T43" fmla="*/ 3 h 586"/>
                <a:gd name="T44" fmla="*/ 0 w 1025"/>
                <a:gd name="T45" fmla="*/ 1 h 586"/>
                <a:gd name="T46" fmla="*/ 1 w 1025"/>
                <a:gd name="T47" fmla="*/ 1 h 586"/>
                <a:gd name="T48" fmla="*/ 3 w 1025"/>
                <a:gd name="T49" fmla="*/ 0 h 58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25"/>
                <a:gd name="T76" fmla="*/ 0 h 586"/>
                <a:gd name="T77" fmla="*/ 1025 w 1025"/>
                <a:gd name="T78" fmla="*/ 586 h 58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25" h="586">
                  <a:moveTo>
                    <a:pt x="124" y="0"/>
                  </a:moveTo>
                  <a:lnTo>
                    <a:pt x="230" y="220"/>
                  </a:lnTo>
                  <a:lnTo>
                    <a:pt x="369" y="327"/>
                  </a:lnTo>
                  <a:lnTo>
                    <a:pt x="523" y="351"/>
                  </a:lnTo>
                  <a:lnTo>
                    <a:pt x="680" y="318"/>
                  </a:lnTo>
                  <a:lnTo>
                    <a:pt x="822" y="255"/>
                  </a:lnTo>
                  <a:lnTo>
                    <a:pt x="937" y="196"/>
                  </a:lnTo>
                  <a:lnTo>
                    <a:pt x="1009" y="166"/>
                  </a:lnTo>
                  <a:lnTo>
                    <a:pt x="1025" y="196"/>
                  </a:lnTo>
                  <a:lnTo>
                    <a:pt x="951" y="317"/>
                  </a:lnTo>
                  <a:lnTo>
                    <a:pt x="845" y="421"/>
                  </a:lnTo>
                  <a:lnTo>
                    <a:pt x="714" y="502"/>
                  </a:lnTo>
                  <a:lnTo>
                    <a:pt x="572" y="559"/>
                  </a:lnTo>
                  <a:lnTo>
                    <a:pt x="424" y="586"/>
                  </a:lnTo>
                  <a:lnTo>
                    <a:pt x="288" y="581"/>
                  </a:lnTo>
                  <a:lnTo>
                    <a:pt x="169" y="540"/>
                  </a:lnTo>
                  <a:lnTo>
                    <a:pt x="81" y="459"/>
                  </a:lnTo>
                  <a:lnTo>
                    <a:pt x="50" y="405"/>
                  </a:lnTo>
                  <a:lnTo>
                    <a:pt x="27" y="338"/>
                  </a:lnTo>
                  <a:lnTo>
                    <a:pt x="7" y="261"/>
                  </a:lnTo>
                  <a:lnTo>
                    <a:pt x="0" y="185"/>
                  </a:lnTo>
                  <a:lnTo>
                    <a:pt x="2" y="113"/>
                  </a:lnTo>
                  <a:lnTo>
                    <a:pt x="22" y="54"/>
                  </a:lnTo>
                  <a:lnTo>
                    <a:pt x="61" y="15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E8C4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70" name="Freeform 136"/>
            <p:cNvSpPr>
              <a:spLocks/>
            </p:cNvSpPr>
            <p:nvPr/>
          </p:nvSpPr>
          <p:spPr bwMode="auto">
            <a:xfrm>
              <a:off x="2551" y="1521"/>
              <a:ext cx="507" cy="275"/>
            </a:xfrm>
            <a:custGeom>
              <a:avLst/>
              <a:gdLst>
                <a:gd name="T0" fmla="*/ 3 w 1015"/>
                <a:gd name="T1" fmla="*/ 0 h 550"/>
                <a:gd name="T2" fmla="*/ 6 w 1015"/>
                <a:gd name="T3" fmla="*/ 6 h 550"/>
                <a:gd name="T4" fmla="*/ 10 w 1015"/>
                <a:gd name="T5" fmla="*/ 9 h 550"/>
                <a:gd name="T6" fmla="*/ 15 w 1015"/>
                <a:gd name="T7" fmla="*/ 10 h 550"/>
                <a:gd name="T8" fmla="*/ 20 w 1015"/>
                <a:gd name="T9" fmla="*/ 9 h 550"/>
                <a:gd name="T10" fmla="*/ 24 w 1015"/>
                <a:gd name="T11" fmla="*/ 7 h 550"/>
                <a:gd name="T12" fmla="*/ 28 w 1015"/>
                <a:gd name="T13" fmla="*/ 5 h 550"/>
                <a:gd name="T14" fmla="*/ 30 w 1015"/>
                <a:gd name="T15" fmla="*/ 4 h 550"/>
                <a:gd name="T16" fmla="*/ 31 w 1015"/>
                <a:gd name="T17" fmla="*/ 5 h 550"/>
                <a:gd name="T18" fmla="*/ 29 w 1015"/>
                <a:gd name="T19" fmla="*/ 9 h 550"/>
                <a:gd name="T20" fmla="*/ 25 w 1015"/>
                <a:gd name="T21" fmla="*/ 12 h 550"/>
                <a:gd name="T22" fmla="*/ 21 w 1015"/>
                <a:gd name="T23" fmla="*/ 14 h 550"/>
                <a:gd name="T24" fmla="*/ 17 w 1015"/>
                <a:gd name="T25" fmla="*/ 17 h 550"/>
                <a:gd name="T26" fmla="*/ 12 w 1015"/>
                <a:gd name="T27" fmla="*/ 17 h 550"/>
                <a:gd name="T28" fmla="*/ 8 w 1015"/>
                <a:gd name="T29" fmla="*/ 17 h 550"/>
                <a:gd name="T30" fmla="*/ 4 w 1015"/>
                <a:gd name="T31" fmla="*/ 15 h 550"/>
                <a:gd name="T32" fmla="*/ 2 w 1015"/>
                <a:gd name="T33" fmla="*/ 13 h 550"/>
                <a:gd name="T34" fmla="*/ 1 w 1015"/>
                <a:gd name="T35" fmla="*/ 11 h 550"/>
                <a:gd name="T36" fmla="*/ 0 w 1015"/>
                <a:gd name="T37" fmla="*/ 9 h 550"/>
                <a:gd name="T38" fmla="*/ 0 w 1015"/>
                <a:gd name="T39" fmla="*/ 7 h 550"/>
                <a:gd name="T40" fmla="*/ 0 w 1015"/>
                <a:gd name="T41" fmla="*/ 5 h 550"/>
                <a:gd name="T42" fmla="*/ 0 w 1015"/>
                <a:gd name="T43" fmla="*/ 3 h 550"/>
                <a:gd name="T44" fmla="*/ 0 w 1015"/>
                <a:gd name="T45" fmla="*/ 1 h 550"/>
                <a:gd name="T46" fmla="*/ 1 w 1015"/>
                <a:gd name="T47" fmla="*/ 1 h 550"/>
                <a:gd name="T48" fmla="*/ 3 w 1015"/>
                <a:gd name="T49" fmla="*/ 0 h 55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15"/>
                <a:gd name="T76" fmla="*/ 0 h 550"/>
                <a:gd name="T77" fmla="*/ 1015 w 1015"/>
                <a:gd name="T78" fmla="*/ 550 h 55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15" h="550">
                  <a:moveTo>
                    <a:pt x="106" y="0"/>
                  </a:moveTo>
                  <a:lnTo>
                    <a:pt x="203" y="210"/>
                  </a:lnTo>
                  <a:lnTo>
                    <a:pt x="338" y="315"/>
                  </a:lnTo>
                  <a:lnTo>
                    <a:pt x="491" y="338"/>
                  </a:lnTo>
                  <a:lnTo>
                    <a:pt x="649" y="308"/>
                  </a:lnTo>
                  <a:lnTo>
                    <a:pt x="793" y="248"/>
                  </a:lnTo>
                  <a:lnTo>
                    <a:pt x="914" y="187"/>
                  </a:lnTo>
                  <a:lnTo>
                    <a:pt x="991" y="149"/>
                  </a:lnTo>
                  <a:lnTo>
                    <a:pt x="1015" y="166"/>
                  </a:lnTo>
                  <a:lnTo>
                    <a:pt x="935" y="288"/>
                  </a:lnTo>
                  <a:lnTo>
                    <a:pt x="827" y="390"/>
                  </a:lnTo>
                  <a:lnTo>
                    <a:pt x="694" y="471"/>
                  </a:lnTo>
                  <a:lnTo>
                    <a:pt x="554" y="525"/>
                  </a:lnTo>
                  <a:lnTo>
                    <a:pt x="408" y="550"/>
                  </a:lnTo>
                  <a:lnTo>
                    <a:pt x="274" y="543"/>
                  </a:lnTo>
                  <a:lnTo>
                    <a:pt x="159" y="500"/>
                  </a:lnTo>
                  <a:lnTo>
                    <a:pt x="74" y="421"/>
                  </a:lnTo>
                  <a:lnTo>
                    <a:pt x="47" y="371"/>
                  </a:lnTo>
                  <a:lnTo>
                    <a:pt x="25" y="311"/>
                  </a:lnTo>
                  <a:lnTo>
                    <a:pt x="7" y="241"/>
                  </a:lnTo>
                  <a:lnTo>
                    <a:pt x="0" y="171"/>
                  </a:lnTo>
                  <a:lnTo>
                    <a:pt x="2" y="104"/>
                  </a:lnTo>
                  <a:lnTo>
                    <a:pt x="20" y="50"/>
                  </a:lnTo>
                  <a:lnTo>
                    <a:pt x="52" y="13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E3BD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71" name="Freeform 137"/>
            <p:cNvSpPr>
              <a:spLocks/>
            </p:cNvSpPr>
            <p:nvPr/>
          </p:nvSpPr>
          <p:spPr bwMode="auto">
            <a:xfrm>
              <a:off x="2555" y="1537"/>
              <a:ext cx="501" cy="258"/>
            </a:xfrm>
            <a:custGeom>
              <a:avLst/>
              <a:gdLst>
                <a:gd name="T0" fmla="*/ 3 w 1002"/>
                <a:gd name="T1" fmla="*/ 0 h 516"/>
                <a:gd name="T2" fmla="*/ 6 w 1002"/>
                <a:gd name="T3" fmla="*/ 6 h 516"/>
                <a:gd name="T4" fmla="*/ 10 w 1002"/>
                <a:gd name="T5" fmla="*/ 9 h 516"/>
                <a:gd name="T6" fmla="*/ 15 w 1002"/>
                <a:gd name="T7" fmla="*/ 10 h 516"/>
                <a:gd name="T8" fmla="*/ 20 w 1002"/>
                <a:gd name="T9" fmla="*/ 9 h 516"/>
                <a:gd name="T10" fmla="*/ 24 w 1002"/>
                <a:gd name="T11" fmla="*/ 7 h 516"/>
                <a:gd name="T12" fmla="*/ 28 w 1002"/>
                <a:gd name="T13" fmla="*/ 5 h 516"/>
                <a:gd name="T14" fmla="*/ 31 w 1002"/>
                <a:gd name="T15" fmla="*/ 4 h 516"/>
                <a:gd name="T16" fmla="*/ 31 w 1002"/>
                <a:gd name="T17" fmla="*/ 4 h 516"/>
                <a:gd name="T18" fmla="*/ 29 w 1002"/>
                <a:gd name="T19" fmla="*/ 8 h 516"/>
                <a:gd name="T20" fmla="*/ 26 w 1002"/>
                <a:gd name="T21" fmla="*/ 11 h 516"/>
                <a:gd name="T22" fmla="*/ 22 w 1002"/>
                <a:gd name="T23" fmla="*/ 13 h 516"/>
                <a:gd name="T24" fmla="*/ 17 w 1002"/>
                <a:gd name="T25" fmla="*/ 15 h 516"/>
                <a:gd name="T26" fmla="*/ 13 w 1002"/>
                <a:gd name="T27" fmla="*/ 16 h 516"/>
                <a:gd name="T28" fmla="*/ 9 w 1002"/>
                <a:gd name="T29" fmla="*/ 15 h 516"/>
                <a:gd name="T30" fmla="*/ 5 w 1002"/>
                <a:gd name="T31" fmla="*/ 14 h 516"/>
                <a:gd name="T32" fmla="*/ 3 w 1002"/>
                <a:gd name="T33" fmla="*/ 12 h 516"/>
                <a:gd name="T34" fmla="*/ 2 w 1002"/>
                <a:gd name="T35" fmla="*/ 10 h 516"/>
                <a:gd name="T36" fmla="*/ 1 w 1002"/>
                <a:gd name="T37" fmla="*/ 8 h 516"/>
                <a:gd name="T38" fmla="*/ 1 w 1002"/>
                <a:gd name="T39" fmla="*/ 6 h 516"/>
                <a:gd name="T40" fmla="*/ 0 w 1002"/>
                <a:gd name="T41" fmla="*/ 4 h 516"/>
                <a:gd name="T42" fmla="*/ 0 w 1002"/>
                <a:gd name="T43" fmla="*/ 3 h 516"/>
                <a:gd name="T44" fmla="*/ 1 w 1002"/>
                <a:gd name="T45" fmla="*/ 1 h 516"/>
                <a:gd name="T46" fmla="*/ 2 w 1002"/>
                <a:gd name="T47" fmla="*/ 1 h 516"/>
                <a:gd name="T48" fmla="*/ 3 w 1002"/>
                <a:gd name="T49" fmla="*/ 0 h 51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02"/>
                <a:gd name="T76" fmla="*/ 0 h 516"/>
                <a:gd name="T77" fmla="*/ 1002 w 1002"/>
                <a:gd name="T78" fmla="*/ 516 h 51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02" h="516">
                  <a:moveTo>
                    <a:pt x="85" y="0"/>
                  </a:moveTo>
                  <a:lnTo>
                    <a:pt x="177" y="202"/>
                  </a:lnTo>
                  <a:lnTo>
                    <a:pt x="308" y="304"/>
                  </a:lnTo>
                  <a:lnTo>
                    <a:pt x="459" y="330"/>
                  </a:lnTo>
                  <a:lnTo>
                    <a:pt x="617" y="303"/>
                  </a:lnTo>
                  <a:lnTo>
                    <a:pt x="763" y="245"/>
                  </a:lnTo>
                  <a:lnTo>
                    <a:pt x="887" y="184"/>
                  </a:lnTo>
                  <a:lnTo>
                    <a:pt x="972" y="141"/>
                  </a:lnTo>
                  <a:lnTo>
                    <a:pt x="1002" y="143"/>
                  </a:lnTo>
                  <a:lnTo>
                    <a:pt x="918" y="265"/>
                  </a:lnTo>
                  <a:lnTo>
                    <a:pt x="806" y="367"/>
                  </a:lnTo>
                  <a:lnTo>
                    <a:pt x="675" y="445"/>
                  </a:lnTo>
                  <a:lnTo>
                    <a:pt x="535" y="497"/>
                  </a:lnTo>
                  <a:lnTo>
                    <a:pt x="392" y="516"/>
                  </a:lnTo>
                  <a:lnTo>
                    <a:pt x="263" y="508"/>
                  </a:lnTo>
                  <a:lnTo>
                    <a:pt x="150" y="463"/>
                  </a:lnTo>
                  <a:lnTo>
                    <a:pt x="67" y="385"/>
                  </a:lnTo>
                  <a:lnTo>
                    <a:pt x="44" y="340"/>
                  </a:lnTo>
                  <a:lnTo>
                    <a:pt x="26" y="286"/>
                  </a:lnTo>
                  <a:lnTo>
                    <a:pt x="9" y="222"/>
                  </a:lnTo>
                  <a:lnTo>
                    <a:pt x="0" y="159"/>
                  </a:lnTo>
                  <a:lnTo>
                    <a:pt x="0" y="98"/>
                  </a:lnTo>
                  <a:lnTo>
                    <a:pt x="13" y="47"/>
                  </a:lnTo>
                  <a:lnTo>
                    <a:pt x="40" y="13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E0B8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72" name="Freeform 138"/>
            <p:cNvSpPr>
              <a:spLocks/>
            </p:cNvSpPr>
            <p:nvPr/>
          </p:nvSpPr>
          <p:spPr bwMode="auto">
            <a:xfrm>
              <a:off x="2557" y="1552"/>
              <a:ext cx="497" cy="243"/>
            </a:xfrm>
            <a:custGeom>
              <a:avLst/>
              <a:gdLst>
                <a:gd name="T0" fmla="*/ 3 w 993"/>
                <a:gd name="T1" fmla="*/ 0 h 485"/>
                <a:gd name="T2" fmla="*/ 5 w 993"/>
                <a:gd name="T3" fmla="*/ 6 h 485"/>
                <a:gd name="T4" fmla="*/ 9 w 993"/>
                <a:gd name="T5" fmla="*/ 10 h 485"/>
                <a:gd name="T6" fmla="*/ 14 w 993"/>
                <a:gd name="T7" fmla="*/ 10 h 485"/>
                <a:gd name="T8" fmla="*/ 19 w 993"/>
                <a:gd name="T9" fmla="*/ 10 h 485"/>
                <a:gd name="T10" fmla="*/ 24 w 993"/>
                <a:gd name="T11" fmla="*/ 8 h 485"/>
                <a:gd name="T12" fmla="*/ 28 w 993"/>
                <a:gd name="T13" fmla="*/ 6 h 485"/>
                <a:gd name="T14" fmla="*/ 30 w 993"/>
                <a:gd name="T15" fmla="*/ 5 h 485"/>
                <a:gd name="T16" fmla="*/ 32 w 993"/>
                <a:gd name="T17" fmla="*/ 4 h 485"/>
                <a:gd name="T18" fmla="*/ 29 w 993"/>
                <a:gd name="T19" fmla="*/ 8 h 485"/>
                <a:gd name="T20" fmla="*/ 25 w 993"/>
                <a:gd name="T21" fmla="*/ 11 h 485"/>
                <a:gd name="T22" fmla="*/ 21 w 993"/>
                <a:gd name="T23" fmla="*/ 14 h 485"/>
                <a:gd name="T24" fmla="*/ 17 w 993"/>
                <a:gd name="T25" fmla="*/ 15 h 485"/>
                <a:gd name="T26" fmla="*/ 12 w 993"/>
                <a:gd name="T27" fmla="*/ 16 h 485"/>
                <a:gd name="T28" fmla="*/ 8 w 993"/>
                <a:gd name="T29" fmla="*/ 15 h 485"/>
                <a:gd name="T30" fmla="*/ 5 w 993"/>
                <a:gd name="T31" fmla="*/ 14 h 485"/>
                <a:gd name="T32" fmla="*/ 2 w 993"/>
                <a:gd name="T33" fmla="*/ 11 h 485"/>
                <a:gd name="T34" fmla="*/ 2 w 993"/>
                <a:gd name="T35" fmla="*/ 10 h 485"/>
                <a:gd name="T36" fmla="*/ 1 w 993"/>
                <a:gd name="T37" fmla="*/ 9 h 485"/>
                <a:gd name="T38" fmla="*/ 1 w 993"/>
                <a:gd name="T39" fmla="*/ 7 h 485"/>
                <a:gd name="T40" fmla="*/ 1 w 993"/>
                <a:gd name="T41" fmla="*/ 5 h 485"/>
                <a:gd name="T42" fmla="*/ 0 w 993"/>
                <a:gd name="T43" fmla="*/ 3 h 485"/>
                <a:gd name="T44" fmla="*/ 1 w 993"/>
                <a:gd name="T45" fmla="*/ 2 h 485"/>
                <a:gd name="T46" fmla="*/ 1 w 993"/>
                <a:gd name="T47" fmla="*/ 1 h 485"/>
                <a:gd name="T48" fmla="*/ 3 w 993"/>
                <a:gd name="T49" fmla="*/ 0 h 48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93"/>
                <a:gd name="T76" fmla="*/ 0 h 485"/>
                <a:gd name="T77" fmla="*/ 993 w 993"/>
                <a:gd name="T78" fmla="*/ 485 h 48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93" h="485">
                  <a:moveTo>
                    <a:pt x="65" y="0"/>
                  </a:moveTo>
                  <a:lnTo>
                    <a:pt x="153" y="192"/>
                  </a:lnTo>
                  <a:lnTo>
                    <a:pt x="280" y="293"/>
                  </a:lnTo>
                  <a:lnTo>
                    <a:pt x="430" y="320"/>
                  </a:lnTo>
                  <a:lnTo>
                    <a:pt x="588" y="297"/>
                  </a:lnTo>
                  <a:lnTo>
                    <a:pt x="737" y="241"/>
                  </a:lnTo>
                  <a:lnTo>
                    <a:pt x="865" y="180"/>
                  </a:lnTo>
                  <a:lnTo>
                    <a:pt x="955" y="130"/>
                  </a:lnTo>
                  <a:lnTo>
                    <a:pt x="993" y="117"/>
                  </a:lnTo>
                  <a:lnTo>
                    <a:pt x="903" y="241"/>
                  </a:lnTo>
                  <a:lnTo>
                    <a:pt x="789" y="343"/>
                  </a:lnTo>
                  <a:lnTo>
                    <a:pt x="656" y="419"/>
                  </a:lnTo>
                  <a:lnTo>
                    <a:pt x="518" y="468"/>
                  </a:lnTo>
                  <a:lnTo>
                    <a:pt x="378" y="485"/>
                  </a:lnTo>
                  <a:lnTo>
                    <a:pt x="250" y="473"/>
                  </a:lnTo>
                  <a:lnTo>
                    <a:pt x="140" y="428"/>
                  </a:lnTo>
                  <a:lnTo>
                    <a:pt x="61" y="349"/>
                  </a:lnTo>
                  <a:lnTo>
                    <a:pt x="41" y="311"/>
                  </a:lnTo>
                  <a:lnTo>
                    <a:pt x="23" y="263"/>
                  </a:lnTo>
                  <a:lnTo>
                    <a:pt x="9" y="205"/>
                  </a:lnTo>
                  <a:lnTo>
                    <a:pt x="2" y="147"/>
                  </a:lnTo>
                  <a:lnTo>
                    <a:pt x="0" y="92"/>
                  </a:lnTo>
                  <a:lnTo>
                    <a:pt x="9" y="47"/>
                  </a:lnTo>
                  <a:lnTo>
                    <a:pt x="29" y="13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DBB0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73" name="Freeform 139"/>
            <p:cNvSpPr>
              <a:spLocks/>
            </p:cNvSpPr>
            <p:nvPr/>
          </p:nvSpPr>
          <p:spPr bwMode="auto">
            <a:xfrm>
              <a:off x="2560" y="1568"/>
              <a:ext cx="493" cy="227"/>
            </a:xfrm>
            <a:custGeom>
              <a:avLst/>
              <a:gdLst>
                <a:gd name="T0" fmla="*/ 2 w 986"/>
                <a:gd name="T1" fmla="*/ 0 h 453"/>
                <a:gd name="T2" fmla="*/ 4 w 986"/>
                <a:gd name="T3" fmla="*/ 6 h 453"/>
                <a:gd name="T4" fmla="*/ 8 w 986"/>
                <a:gd name="T5" fmla="*/ 9 h 453"/>
                <a:gd name="T6" fmla="*/ 13 w 986"/>
                <a:gd name="T7" fmla="*/ 10 h 453"/>
                <a:gd name="T8" fmla="*/ 18 w 986"/>
                <a:gd name="T9" fmla="*/ 10 h 453"/>
                <a:gd name="T10" fmla="*/ 23 w 986"/>
                <a:gd name="T11" fmla="*/ 8 h 453"/>
                <a:gd name="T12" fmla="*/ 27 w 986"/>
                <a:gd name="T13" fmla="*/ 6 h 453"/>
                <a:gd name="T14" fmla="*/ 30 w 986"/>
                <a:gd name="T15" fmla="*/ 4 h 453"/>
                <a:gd name="T16" fmla="*/ 31 w 986"/>
                <a:gd name="T17" fmla="*/ 3 h 453"/>
                <a:gd name="T18" fmla="*/ 28 w 986"/>
                <a:gd name="T19" fmla="*/ 7 h 453"/>
                <a:gd name="T20" fmla="*/ 25 w 986"/>
                <a:gd name="T21" fmla="*/ 10 h 453"/>
                <a:gd name="T22" fmla="*/ 20 w 986"/>
                <a:gd name="T23" fmla="*/ 13 h 453"/>
                <a:gd name="T24" fmla="*/ 15 w 986"/>
                <a:gd name="T25" fmla="*/ 14 h 453"/>
                <a:gd name="T26" fmla="*/ 12 w 986"/>
                <a:gd name="T27" fmla="*/ 15 h 453"/>
                <a:gd name="T28" fmla="*/ 8 w 986"/>
                <a:gd name="T29" fmla="*/ 14 h 453"/>
                <a:gd name="T30" fmla="*/ 5 w 986"/>
                <a:gd name="T31" fmla="*/ 13 h 453"/>
                <a:gd name="T32" fmla="*/ 2 w 986"/>
                <a:gd name="T33" fmla="*/ 10 h 453"/>
                <a:gd name="T34" fmla="*/ 2 w 986"/>
                <a:gd name="T35" fmla="*/ 9 h 453"/>
                <a:gd name="T36" fmla="*/ 1 w 986"/>
                <a:gd name="T37" fmla="*/ 8 h 453"/>
                <a:gd name="T38" fmla="*/ 1 w 986"/>
                <a:gd name="T39" fmla="*/ 6 h 453"/>
                <a:gd name="T40" fmla="*/ 1 w 986"/>
                <a:gd name="T41" fmla="*/ 5 h 453"/>
                <a:gd name="T42" fmla="*/ 0 w 986"/>
                <a:gd name="T43" fmla="*/ 3 h 453"/>
                <a:gd name="T44" fmla="*/ 1 w 986"/>
                <a:gd name="T45" fmla="*/ 2 h 453"/>
                <a:gd name="T46" fmla="*/ 1 w 986"/>
                <a:gd name="T47" fmla="*/ 1 h 453"/>
                <a:gd name="T48" fmla="*/ 2 w 986"/>
                <a:gd name="T49" fmla="*/ 0 h 45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86"/>
                <a:gd name="T76" fmla="*/ 0 h 453"/>
                <a:gd name="T77" fmla="*/ 986 w 986"/>
                <a:gd name="T78" fmla="*/ 453 h 45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86" h="453">
                  <a:moveTo>
                    <a:pt x="45" y="0"/>
                  </a:moveTo>
                  <a:lnTo>
                    <a:pt x="126" y="186"/>
                  </a:lnTo>
                  <a:lnTo>
                    <a:pt x="250" y="284"/>
                  </a:lnTo>
                  <a:lnTo>
                    <a:pt x="398" y="311"/>
                  </a:lnTo>
                  <a:lnTo>
                    <a:pt x="558" y="292"/>
                  </a:lnTo>
                  <a:lnTo>
                    <a:pt x="711" y="238"/>
                  </a:lnTo>
                  <a:lnTo>
                    <a:pt x="844" y="175"/>
                  </a:lnTo>
                  <a:lnTo>
                    <a:pt x="939" y="117"/>
                  </a:lnTo>
                  <a:lnTo>
                    <a:pt x="986" y="92"/>
                  </a:lnTo>
                  <a:lnTo>
                    <a:pt x="890" y="218"/>
                  </a:lnTo>
                  <a:lnTo>
                    <a:pt x="774" y="319"/>
                  </a:lnTo>
                  <a:lnTo>
                    <a:pt x="640" y="392"/>
                  </a:lnTo>
                  <a:lnTo>
                    <a:pt x="502" y="439"/>
                  </a:lnTo>
                  <a:lnTo>
                    <a:pt x="364" y="453"/>
                  </a:lnTo>
                  <a:lnTo>
                    <a:pt x="239" y="437"/>
                  </a:lnTo>
                  <a:lnTo>
                    <a:pt x="132" y="391"/>
                  </a:lnTo>
                  <a:lnTo>
                    <a:pt x="56" y="313"/>
                  </a:lnTo>
                  <a:lnTo>
                    <a:pt x="40" y="281"/>
                  </a:lnTo>
                  <a:lnTo>
                    <a:pt x="25" y="238"/>
                  </a:lnTo>
                  <a:lnTo>
                    <a:pt x="11" y="187"/>
                  </a:lnTo>
                  <a:lnTo>
                    <a:pt x="4" y="135"/>
                  </a:lnTo>
                  <a:lnTo>
                    <a:pt x="0" y="85"/>
                  </a:lnTo>
                  <a:lnTo>
                    <a:pt x="6" y="44"/>
                  </a:lnTo>
                  <a:lnTo>
                    <a:pt x="18" y="13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D9AB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74" name="Freeform 140"/>
            <p:cNvSpPr>
              <a:spLocks/>
            </p:cNvSpPr>
            <p:nvPr/>
          </p:nvSpPr>
          <p:spPr bwMode="auto">
            <a:xfrm>
              <a:off x="2563" y="1586"/>
              <a:ext cx="488" cy="208"/>
            </a:xfrm>
            <a:custGeom>
              <a:avLst/>
              <a:gdLst>
                <a:gd name="T0" fmla="*/ 1 w 976"/>
                <a:gd name="T1" fmla="*/ 0 h 416"/>
                <a:gd name="T2" fmla="*/ 4 w 976"/>
                <a:gd name="T3" fmla="*/ 6 h 416"/>
                <a:gd name="T4" fmla="*/ 7 w 976"/>
                <a:gd name="T5" fmla="*/ 9 h 416"/>
                <a:gd name="T6" fmla="*/ 12 w 976"/>
                <a:gd name="T7" fmla="*/ 10 h 416"/>
                <a:gd name="T8" fmla="*/ 17 w 976"/>
                <a:gd name="T9" fmla="*/ 9 h 416"/>
                <a:gd name="T10" fmla="*/ 22 w 976"/>
                <a:gd name="T11" fmla="*/ 7 h 416"/>
                <a:gd name="T12" fmla="*/ 26 w 976"/>
                <a:gd name="T13" fmla="*/ 6 h 416"/>
                <a:gd name="T14" fmla="*/ 29 w 976"/>
                <a:gd name="T15" fmla="*/ 3 h 416"/>
                <a:gd name="T16" fmla="*/ 31 w 976"/>
                <a:gd name="T17" fmla="*/ 3 h 416"/>
                <a:gd name="T18" fmla="*/ 28 w 976"/>
                <a:gd name="T19" fmla="*/ 6 h 416"/>
                <a:gd name="T20" fmla="*/ 24 w 976"/>
                <a:gd name="T21" fmla="*/ 10 h 416"/>
                <a:gd name="T22" fmla="*/ 20 w 976"/>
                <a:gd name="T23" fmla="*/ 12 h 416"/>
                <a:gd name="T24" fmla="*/ 15 w 976"/>
                <a:gd name="T25" fmla="*/ 13 h 416"/>
                <a:gd name="T26" fmla="*/ 11 w 976"/>
                <a:gd name="T27" fmla="*/ 13 h 416"/>
                <a:gd name="T28" fmla="*/ 8 w 976"/>
                <a:gd name="T29" fmla="*/ 13 h 416"/>
                <a:gd name="T30" fmla="*/ 4 w 976"/>
                <a:gd name="T31" fmla="*/ 11 h 416"/>
                <a:gd name="T32" fmla="*/ 2 w 976"/>
                <a:gd name="T33" fmla="*/ 9 h 416"/>
                <a:gd name="T34" fmla="*/ 2 w 976"/>
                <a:gd name="T35" fmla="*/ 7 h 416"/>
                <a:gd name="T36" fmla="*/ 1 w 976"/>
                <a:gd name="T37" fmla="*/ 7 h 416"/>
                <a:gd name="T38" fmla="*/ 1 w 976"/>
                <a:gd name="T39" fmla="*/ 6 h 416"/>
                <a:gd name="T40" fmla="*/ 1 w 976"/>
                <a:gd name="T41" fmla="*/ 3 h 416"/>
                <a:gd name="T42" fmla="*/ 0 w 976"/>
                <a:gd name="T43" fmla="*/ 3 h 416"/>
                <a:gd name="T44" fmla="*/ 0 w 976"/>
                <a:gd name="T45" fmla="*/ 2 h 416"/>
                <a:gd name="T46" fmla="*/ 1 w 976"/>
                <a:gd name="T47" fmla="*/ 1 h 416"/>
                <a:gd name="T48" fmla="*/ 1 w 976"/>
                <a:gd name="T49" fmla="*/ 0 h 41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76"/>
                <a:gd name="T76" fmla="*/ 0 h 416"/>
                <a:gd name="T77" fmla="*/ 976 w 976"/>
                <a:gd name="T78" fmla="*/ 416 h 41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76" h="416">
                  <a:moveTo>
                    <a:pt x="23" y="0"/>
                  </a:moveTo>
                  <a:lnTo>
                    <a:pt x="100" y="177"/>
                  </a:lnTo>
                  <a:lnTo>
                    <a:pt x="221" y="272"/>
                  </a:lnTo>
                  <a:lnTo>
                    <a:pt x="367" y="301"/>
                  </a:lnTo>
                  <a:lnTo>
                    <a:pt x="528" y="283"/>
                  </a:lnTo>
                  <a:lnTo>
                    <a:pt x="683" y="231"/>
                  </a:lnTo>
                  <a:lnTo>
                    <a:pt x="820" y="168"/>
                  </a:lnTo>
                  <a:lnTo>
                    <a:pt x="922" y="105"/>
                  </a:lnTo>
                  <a:lnTo>
                    <a:pt x="976" y="65"/>
                  </a:lnTo>
                  <a:lnTo>
                    <a:pt x="875" y="191"/>
                  </a:lnTo>
                  <a:lnTo>
                    <a:pt x="755" y="290"/>
                  </a:lnTo>
                  <a:lnTo>
                    <a:pt x="622" y="360"/>
                  </a:lnTo>
                  <a:lnTo>
                    <a:pt x="485" y="405"/>
                  </a:lnTo>
                  <a:lnTo>
                    <a:pt x="350" y="416"/>
                  </a:lnTo>
                  <a:lnTo>
                    <a:pt x="228" y="400"/>
                  </a:lnTo>
                  <a:lnTo>
                    <a:pt x="126" y="351"/>
                  </a:lnTo>
                  <a:lnTo>
                    <a:pt x="50" y="275"/>
                  </a:lnTo>
                  <a:lnTo>
                    <a:pt x="37" y="248"/>
                  </a:lnTo>
                  <a:lnTo>
                    <a:pt x="25" y="211"/>
                  </a:lnTo>
                  <a:lnTo>
                    <a:pt x="14" y="166"/>
                  </a:lnTo>
                  <a:lnTo>
                    <a:pt x="5" y="121"/>
                  </a:lnTo>
                  <a:lnTo>
                    <a:pt x="0" y="74"/>
                  </a:lnTo>
                  <a:lnTo>
                    <a:pt x="0" y="36"/>
                  </a:lnTo>
                  <a:lnTo>
                    <a:pt x="5" y="9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D4A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75" name="Freeform 141"/>
            <p:cNvSpPr>
              <a:spLocks/>
            </p:cNvSpPr>
            <p:nvPr/>
          </p:nvSpPr>
          <p:spPr bwMode="auto">
            <a:xfrm>
              <a:off x="2564" y="1602"/>
              <a:ext cx="486" cy="193"/>
            </a:xfrm>
            <a:custGeom>
              <a:avLst/>
              <a:gdLst>
                <a:gd name="T0" fmla="*/ 0 w 973"/>
                <a:gd name="T1" fmla="*/ 0 h 384"/>
                <a:gd name="T2" fmla="*/ 2 w 973"/>
                <a:gd name="T3" fmla="*/ 6 h 384"/>
                <a:gd name="T4" fmla="*/ 6 w 973"/>
                <a:gd name="T5" fmla="*/ 9 h 384"/>
                <a:gd name="T6" fmla="*/ 10 w 973"/>
                <a:gd name="T7" fmla="*/ 10 h 384"/>
                <a:gd name="T8" fmla="*/ 15 w 973"/>
                <a:gd name="T9" fmla="*/ 9 h 384"/>
                <a:gd name="T10" fmla="*/ 20 w 973"/>
                <a:gd name="T11" fmla="*/ 8 h 384"/>
                <a:gd name="T12" fmla="*/ 25 w 973"/>
                <a:gd name="T13" fmla="*/ 5 h 384"/>
                <a:gd name="T14" fmla="*/ 28 w 973"/>
                <a:gd name="T15" fmla="*/ 3 h 384"/>
                <a:gd name="T16" fmla="*/ 30 w 973"/>
                <a:gd name="T17" fmla="*/ 2 h 384"/>
                <a:gd name="T18" fmla="*/ 27 w 973"/>
                <a:gd name="T19" fmla="*/ 6 h 384"/>
                <a:gd name="T20" fmla="*/ 23 w 973"/>
                <a:gd name="T21" fmla="*/ 9 h 384"/>
                <a:gd name="T22" fmla="*/ 19 w 973"/>
                <a:gd name="T23" fmla="*/ 11 h 384"/>
                <a:gd name="T24" fmla="*/ 14 w 973"/>
                <a:gd name="T25" fmla="*/ 12 h 384"/>
                <a:gd name="T26" fmla="*/ 10 w 973"/>
                <a:gd name="T27" fmla="*/ 13 h 384"/>
                <a:gd name="T28" fmla="*/ 6 w 973"/>
                <a:gd name="T29" fmla="*/ 12 h 384"/>
                <a:gd name="T30" fmla="*/ 3 w 973"/>
                <a:gd name="T31" fmla="*/ 10 h 384"/>
                <a:gd name="T32" fmla="*/ 1 w 973"/>
                <a:gd name="T33" fmla="*/ 8 h 384"/>
                <a:gd name="T34" fmla="*/ 1 w 973"/>
                <a:gd name="T35" fmla="*/ 7 h 384"/>
                <a:gd name="T36" fmla="*/ 0 w 973"/>
                <a:gd name="T37" fmla="*/ 6 h 384"/>
                <a:gd name="T38" fmla="*/ 0 w 973"/>
                <a:gd name="T39" fmla="*/ 5 h 384"/>
                <a:gd name="T40" fmla="*/ 0 w 973"/>
                <a:gd name="T41" fmla="*/ 4 h 384"/>
                <a:gd name="T42" fmla="*/ 0 w 973"/>
                <a:gd name="T43" fmla="*/ 3 h 384"/>
                <a:gd name="T44" fmla="*/ 0 w 973"/>
                <a:gd name="T45" fmla="*/ 2 h 384"/>
                <a:gd name="T46" fmla="*/ 0 w 973"/>
                <a:gd name="T47" fmla="*/ 1 h 384"/>
                <a:gd name="T48" fmla="*/ 0 w 973"/>
                <a:gd name="T49" fmla="*/ 0 h 38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73"/>
                <a:gd name="T76" fmla="*/ 0 h 384"/>
                <a:gd name="T77" fmla="*/ 973 w 973"/>
                <a:gd name="T78" fmla="*/ 384 h 38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73" h="384">
                  <a:moveTo>
                    <a:pt x="8" y="0"/>
                  </a:moveTo>
                  <a:lnTo>
                    <a:pt x="78" y="167"/>
                  </a:lnTo>
                  <a:lnTo>
                    <a:pt x="195" y="260"/>
                  </a:lnTo>
                  <a:lnTo>
                    <a:pt x="340" y="291"/>
                  </a:lnTo>
                  <a:lnTo>
                    <a:pt x="502" y="275"/>
                  </a:lnTo>
                  <a:lnTo>
                    <a:pt x="659" y="224"/>
                  </a:lnTo>
                  <a:lnTo>
                    <a:pt x="801" y="160"/>
                  </a:lnTo>
                  <a:lnTo>
                    <a:pt x="910" y="91"/>
                  </a:lnTo>
                  <a:lnTo>
                    <a:pt x="973" y="38"/>
                  </a:lnTo>
                  <a:lnTo>
                    <a:pt x="867" y="165"/>
                  </a:lnTo>
                  <a:lnTo>
                    <a:pt x="745" y="266"/>
                  </a:lnTo>
                  <a:lnTo>
                    <a:pt x="610" y="334"/>
                  </a:lnTo>
                  <a:lnTo>
                    <a:pt x="475" y="376"/>
                  </a:lnTo>
                  <a:lnTo>
                    <a:pt x="340" y="384"/>
                  </a:lnTo>
                  <a:lnTo>
                    <a:pt x="222" y="365"/>
                  </a:lnTo>
                  <a:lnTo>
                    <a:pt x="121" y="316"/>
                  </a:lnTo>
                  <a:lnTo>
                    <a:pt x="49" y="239"/>
                  </a:lnTo>
                  <a:lnTo>
                    <a:pt x="38" y="215"/>
                  </a:lnTo>
                  <a:lnTo>
                    <a:pt x="29" y="185"/>
                  </a:lnTo>
                  <a:lnTo>
                    <a:pt x="18" y="147"/>
                  </a:lnTo>
                  <a:lnTo>
                    <a:pt x="11" y="108"/>
                  </a:lnTo>
                  <a:lnTo>
                    <a:pt x="2" y="68"/>
                  </a:lnTo>
                  <a:lnTo>
                    <a:pt x="0" y="34"/>
                  </a:lnTo>
                  <a:lnTo>
                    <a:pt x="0" y="9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D19E6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76" name="Freeform 142"/>
            <p:cNvSpPr>
              <a:spLocks/>
            </p:cNvSpPr>
            <p:nvPr/>
          </p:nvSpPr>
          <p:spPr bwMode="auto">
            <a:xfrm>
              <a:off x="2560" y="1619"/>
              <a:ext cx="488" cy="174"/>
            </a:xfrm>
            <a:custGeom>
              <a:avLst/>
              <a:gdLst>
                <a:gd name="T0" fmla="*/ 0 w 977"/>
                <a:gd name="T1" fmla="*/ 0 h 349"/>
                <a:gd name="T2" fmla="*/ 1 w 977"/>
                <a:gd name="T3" fmla="*/ 5 h 349"/>
                <a:gd name="T4" fmla="*/ 5 w 977"/>
                <a:gd name="T5" fmla="*/ 7 h 349"/>
                <a:gd name="T6" fmla="*/ 10 w 977"/>
                <a:gd name="T7" fmla="*/ 8 h 349"/>
                <a:gd name="T8" fmla="*/ 15 w 977"/>
                <a:gd name="T9" fmla="*/ 8 h 349"/>
                <a:gd name="T10" fmla="*/ 20 w 977"/>
                <a:gd name="T11" fmla="*/ 6 h 349"/>
                <a:gd name="T12" fmla="*/ 24 w 977"/>
                <a:gd name="T13" fmla="*/ 4 h 349"/>
                <a:gd name="T14" fmla="*/ 28 w 977"/>
                <a:gd name="T15" fmla="*/ 2 h 349"/>
                <a:gd name="T16" fmla="*/ 30 w 977"/>
                <a:gd name="T17" fmla="*/ 0 h 349"/>
                <a:gd name="T18" fmla="*/ 27 w 977"/>
                <a:gd name="T19" fmla="*/ 4 h 349"/>
                <a:gd name="T20" fmla="*/ 23 w 977"/>
                <a:gd name="T21" fmla="*/ 7 h 349"/>
                <a:gd name="T22" fmla="*/ 18 w 977"/>
                <a:gd name="T23" fmla="*/ 9 h 349"/>
                <a:gd name="T24" fmla="*/ 14 w 977"/>
                <a:gd name="T25" fmla="*/ 10 h 349"/>
                <a:gd name="T26" fmla="*/ 10 w 977"/>
                <a:gd name="T27" fmla="*/ 10 h 349"/>
                <a:gd name="T28" fmla="*/ 6 w 977"/>
                <a:gd name="T29" fmla="*/ 10 h 349"/>
                <a:gd name="T30" fmla="*/ 3 w 977"/>
                <a:gd name="T31" fmla="*/ 8 h 349"/>
                <a:gd name="T32" fmla="*/ 1 w 977"/>
                <a:gd name="T33" fmla="*/ 6 h 349"/>
                <a:gd name="T34" fmla="*/ 1 w 977"/>
                <a:gd name="T35" fmla="*/ 5 h 349"/>
                <a:gd name="T36" fmla="*/ 1 w 977"/>
                <a:gd name="T37" fmla="*/ 5 h 349"/>
                <a:gd name="T38" fmla="*/ 1 w 977"/>
                <a:gd name="T39" fmla="*/ 4 h 349"/>
                <a:gd name="T40" fmla="*/ 0 w 977"/>
                <a:gd name="T41" fmla="*/ 2 h 349"/>
                <a:gd name="T42" fmla="*/ 0 w 977"/>
                <a:gd name="T43" fmla="*/ 1 h 349"/>
                <a:gd name="T44" fmla="*/ 0 w 977"/>
                <a:gd name="T45" fmla="*/ 0 h 349"/>
                <a:gd name="T46" fmla="*/ 0 w 977"/>
                <a:gd name="T47" fmla="*/ 0 h 349"/>
                <a:gd name="T48" fmla="*/ 0 w 977"/>
                <a:gd name="T49" fmla="*/ 0 h 34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77"/>
                <a:gd name="T76" fmla="*/ 0 h 349"/>
                <a:gd name="T77" fmla="*/ 977 w 977"/>
                <a:gd name="T78" fmla="*/ 349 h 34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77" h="349">
                  <a:moveTo>
                    <a:pt x="0" y="0"/>
                  </a:moveTo>
                  <a:lnTo>
                    <a:pt x="63" y="160"/>
                  </a:lnTo>
                  <a:lnTo>
                    <a:pt x="176" y="252"/>
                  </a:lnTo>
                  <a:lnTo>
                    <a:pt x="320" y="284"/>
                  </a:lnTo>
                  <a:lnTo>
                    <a:pt x="482" y="272"/>
                  </a:lnTo>
                  <a:lnTo>
                    <a:pt x="644" y="223"/>
                  </a:lnTo>
                  <a:lnTo>
                    <a:pt x="790" y="157"/>
                  </a:lnTo>
                  <a:lnTo>
                    <a:pt x="905" y="81"/>
                  </a:lnTo>
                  <a:lnTo>
                    <a:pt x="977" y="11"/>
                  </a:lnTo>
                  <a:lnTo>
                    <a:pt x="865" y="140"/>
                  </a:lnTo>
                  <a:lnTo>
                    <a:pt x="739" y="239"/>
                  </a:lnTo>
                  <a:lnTo>
                    <a:pt x="604" y="306"/>
                  </a:lnTo>
                  <a:lnTo>
                    <a:pt x="470" y="344"/>
                  </a:lnTo>
                  <a:lnTo>
                    <a:pt x="338" y="349"/>
                  </a:lnTo>
                  <a:lnTo>
                    <a:pt x="221" y="329"/>
                  </a:lnTo>
                  <a:lnTo>
                    <a:pt x="124" y="279"/>
                  </a:lnTo>
                  <a:lnTo>
                    <a:pt x="56" y="203"/>
                  </a:lnTo>
                  <a:lnTo>
                    <a:pt x="49" y="187"/>
                  </a:lnTo>
                  <a:lnTo>
                    <a:pt x="43" y="162"/>
                  </a:lnTo>
                  <a:lnTo>
                    <a:pt x="34" y="130"/>
                  </a:lnTo>
                  <a:lnTo>
                    <a:pt x="25" y="95"/>
                  </a:lnTo>
                  <a:lnTo>
                    <a:pt x="15" y="59"/>
                  </a:lnTo>
                  <a:lnTo>
                    <a:pt x="7" y="31"/>
                  </a:lnTo>
                  <a:lnTo>
                    <a:pt x="2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965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77" name="Freeform 143"/>
            <p:cNvSpPr>
              <a:spLocks/>
            </p:cNvSpPr>
            <p:nvPr/>
          </p:nvSpPr>
          <p:spPr bwMode="auto">
            <a:xfrm>
              <a:off x="2553" y="1627"/>
              <a:ext cx="494" cy="167"/>
            </a:xfrm>
            <a:custGeom>
              <a:avLst/>
              <a:gdLst>
                <a:gd name="T0" fmla="*/ 0 w 987"/>
                <a:gd name="T1" fmla="*/ 0 h 335"/>
                <a:gd name="T2" fmla="*/ 2 w 987"/>
                <a:gd name="T3" fmla="*/ 5 h 335"/>
                <a:gd name="T4" fmla="*/ 6 w 987"/>
                <a:gd name="T5" fmla="*/ 8 h 335"/>
                <a:gd name="T6" fmla="*/ 10 w 987"/>
                <a:gd name="T7" fmla="*/ 9 h 335"/>
                <a:gd name="T8" fmla="*/ 15 w 987"/>
                <a:gd name="T9" fmla="*/ 8 h 335"/>
                <a:gd name="T10" fmla="*/ 20 w 987"/>
                <a:gd name="T11" fmla="*/ 7 h 335"/>
                <a:gd name="T12" fmla="*/ 25 w 987"/>
                <a:gd name="T13" fmla="*/ 5 h 335"/>
                <a:gd name="T14" fmla="*/ 29 w 987"/>
                <a:gd name="T15" fmla="*/ 2 h 335"/>
                <a:gd name="T16" fmla="*/ 31 w 987"/>
                <a:gd name="T17" fmla="*/ 0 h 335"/>
                <a:gd name="T18" fmla="*/ 28 w 987"/>
                <a:gd name="T19" fmla="*/ 4 h 335"/>
                <a:gd name="T20" fmla="*/ 24 w 987"/>
                <a:gd name="T21" fmla="*/ 7 h 335"/>
                <a:gd name="T22" fmla="*/ 19 w 987"/>
                <a:gd name="T23" fmla="*/ 9 h 335"/>
                <a:gd name="T24" fmla="*/ 15 w 987"/>
                <a:gd name="T25" fmla="*/ 10 h 335"/>
                <a:gd name="T26" fmla="*/ 11 w 987"/>
                <a:gd name="T27" fmla="*/ 10 h 335"/>
                <a:gd name="T28" fmla="*/ 8 w 987"/>
                <a:gd name="T29" fmla="*/ 9 h 335"/>
                <a:gd name="T30" fmla="*/ 5 w 987"/>
                <a:gd name="T31" fmla="*/ 8 h 335"/>
                <a:gd name="T32" fmla="*/ 3 w 987"/>
                <a:gd name="T33" fmla="*/ 5 h 335"/>
                <a:gd name="T34" fmla="*/ 3 w 987"/>
                <a:gd name="T35" fmla="*/ 5 h 335"/>
                <a:gd name="T36" fmla="*/ 2 w 987"/>
                <a:gd name="T37" fmla="*/ 4 h 335"/>
                <a:gd name="T38" fmla="*/ 2 w 987"/>
                <a:gd name="T39" fmla="*/ 4 h 335"/>
                <a:gd name="T40" fmla="*/ 2 w 987"/>
                <a:gd name="T41" fmla="*/ 3 h 335"/>
                <a:gd name="T42" fmla="*/ 2 w 987"/>
                <a:gd name="T43" fmla="*/ 2 h 335"/>
                <a:gd name="T44" fmla="*/ 1 w 987"/>
                <a:gd name="T45" fmla="*/ 1 h 335"/>
                <a:gd name="T46" fmla="*/ 1 w 987"/>
                <a:gd name="T47" fmla="*/ 0 h 335"/>
                <a:gd name="T48" fmla="*/ 0 w 987"/>
                <a:gd name="T49" fmla="*/ 0 h 33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87"/>
                <a:gd name="T76" fmla="*/ 0 h 335"/>
                <a:gd name="T77" fmla="*/ 987 w 987"/>
                <a:gd name="T78" fmla="*/ 335 h 33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87" h="335">
                  <a:moveTo>
                    <a:pt x="0" y="15"/>
                  </a:moveTo>
                  <a:lnTo>
                    <a:pt x="59" y="167"/>
                  </a:lnTo>
                  <a:lnTo>
                    <a:pt x="169" y="257"/>
                  </a:lnTo>
                  <a:lnTo>
                    <a:pt x="311" y="290"/>
                  </a:lnTo>
                  <a:lnTo>
                    <a:pt x="475" y="281"/>
                  </a:lnTo>
                  <a:lnTo>
                    <a:pt x="636" y="234"/>
                  </a:lnTo>
                  <a:lnTo>
                    <a:pt x="788" y="167"/>
                  </a:lnTo>
                  <a:lnTo>
                    <a:pt x="908" y="85"/>
                  </a:lnTo>
                  <a:lnTo>
                    <a:pt x="987" y="0"/>
                  </a:lnTo>
                  <a:lnTo>
                    <a:pt x="870" y="132"/>
                  </a:lnTo>
                  <a:lnTo>
                    <a:pt x="743" y="230"/>
                  </a:lnTo>
                  <a:lnTo>
                    <a:pt x="608" y="295"/>
                  </a:lnTo>
                  <a:lnTo>
                    <a:pt x="475" y="331"/>
                  </a:lnTo>
                  <a:lnTo>
                    <a:pt x="345" y="335"/>
                  </a:lnTo>
                  <a:lnTo>
                    <a:pt x="232" y="311"/>
                  </a:lnTo>
                  <a:lnTo>
                    <a:pt x="137" y="259"/>
                  </a:lnTo>
                  <a:lnTo>
                    <a:pt x="70" y="185"/>
                  </a:lnTo>
                  <a:lnTo>
                    <a:pt x="66" y="173"/>
                  </a:lnTo>
                  <a:lnTo>
                    <a:pt x="63" y="153"/>
                  </a:lnTo>
                  <a:lnTo>
                    <a:pt x="56" y="128"/>
                  </a:lnTo>
                  <a:lnTo>
                    <a:pt x="48" y="99"/>
                  </a:lnTo>
                  <a:lnTo>
                    <a:pt x="36" y="69"/>
                  </a:lnTo>
                  <a:lnTo>
                    <a:pt x="25" y="45"/>
                  </a:lnTo>
                  <a:lnTo>
                    <a:pt x="12" y="24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C9915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78" name="Freeform 144"/>
            <p:cNvSpPr>
              <a:spLocks/>
            </p:cNvSpPr>
            <p:nvPr/>
          </p:nvSpPr>
          <p:spPr bwMode="auto">
            <a:xfrm>
              <a:off x="2738" y="1392"/>
              <a:ext cx="344" cy="310"/>
            </a:xfrm>
            <a:custGeom>
              <a:avLst/>
              <a:gdLst>
                <a:gd name="T0" fmla="*/ 5 w 687"/>
                <a:gd name="T1" fmla="*/ 0 h 620"/>
                <a:gd name="T2" fmla="*/ 7 w 687"/>
                <a:gd name="T3" fmla="*/ 5 h 620"/>
                <a:gd name="T4" fmla="*/ 9 w 687"/>
                <a:gd name="T5" fmla="*/ 10 h 620"/>
                <a:gd name="T6" fmla="*/ 12 w 687"/>
                <a:gd name="T7" fmla="*/ 11 h 620"/>
                <a:gd name="T8" fmla="*/ 15 w 687"/>
                <a:gd name="T9" fmla="*/ 11 h 620"/>
                <a:gd name="T10" fmla="*/ 18 w 687"/>
                <a:gd name="T11" fmla="*/ 10 h 620"/>
                <a:gd name="T12" fmla="*/ 20 w 687"/>
                <a:gd name="T13" fmla="*/ 10 h 620"/>
                <a:gd name="T14" fmla="*/ 22 w 687"/>
                <a:gd name="T15" fmla="*/ 9 h 620"/>
                <a:gd name="T16" fmla="*/ 22 w 687"/>
                <a:gd name="T17" fmla="*/ 9 h 620"/>
                <a:gd name="T18" fmla="*/ 19 w 687"/>
                <a:gd name="T19" fmla="*/ 12 h 620"/>
                <a:gd name="T20" fmla="*/ 16 w 687"/>
                <a:gd name="T21" fmla="*/ 15 h 620"/>
                <a:gd name="T22" fmla="*/ 13 w 687"/>
                <a:gd name="T23" fmla="*/ 19 h 620"/>
                <a:gd name="T24" fmla="*/ 10 w 687"/>
                <a:gd name="T25" fmla="*/ 19 h 620"/>
                <a:gd name="T26" fmla="*/ 7 w 687"/>
                <a:gd name="T27" fmla="*/ 19 h 620"/>
                <a:gd name="T28" fmla="*/ 4 w 687"/>
                <a:gd name="T29" fmla="*/ 19 h 620"/>
                <a:gd name="T30" fmla="*/ 2 w 687"/>
                <a:gd name="T31" fmla="*/ 17 h 620"/>
                <a:gd name="T32" fmla="*/ 1 w 687"/>
                <a:gd name="T33" fmla="*/ 14 h 620"/>
                <a:gd name="T34" fmla="*/ 0 w 687"/>
                <a:gd name="T35" fmla="*/ 11 h 620"/>
                <a:gd name="T36" fmla="*/ 0 w 687"/>
                <a:gd name="T37" fmla="*/ 10 h 620"/>
                <a:gd name="T38" fmla="*/ 1 w 687"/>
                <a:gd name="T39" fmla="*/ 9 h 620"/>
                <a:gd name="T40" fmla="*/ 1 w 687"/>
                <a:gd name="T41" fmla="*/ 6 h 620"/>
                <a:gd name="T42" fmla="*/ 1 w 687"/>
                <a:gd name="T43" fmla="*/ 5 h 620"/>
                <a:gd name="T44" fmla="*/ 2 w 687"/>
                <a:gd name="T45" fmla="*/ 3 h 620"/>
                <a:gd name="T46" fmla="*/ 3 w 687"/>
                <a:gd name="T47" fmla="*/ 2 h 620"/>
                <a:gd name="T48" fmla="*/ 5 w 687"/>
                <a:gd name="T49" fmla="*/ 0 h 6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87"/>
                <a:gd name="T76" fmla="*/ 0 h 620"/>
                <a:gd name="T77" fmla="*/ 687 w 687"/>
                <a:gd name="T78" fmla="*/ 620 h 62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87" h="620">
                  <a:moveTo>
                    <a:pt x="133" y="0"/>
                  </a:moveTo>
                  <a:lnTo>
                    <a:pt x="193" y="191"/>
                  </a:lnTo>
                  <a:lnTo>
                    <a:pt x="274" y="304"/>
                  </a:lnTo>
                  <a:lnTo>
                    <a:pt x="367" y="352"/>
                  </a:lnTo>
                  <a:lnTo>
                    <a:pt x="464" y="360"/>
                  </a:lnTo>
                  <a:lnTo>
                    <a:pt x="552" y="334"/>
                  </a:lnTo>
                  <a:lnTo>
                    <a:pt x="626" y="300"/>
                  </a:lnTo>
                  <a:lnTo>
                    <a:pt x="673" y="272"/>
                  </a:lnTo>
                  <a:lnTo>
                    <a:pt x="687" y="266"/>
                  </a:lnTo>
                  <a:lnTo>
                    <a:pt x="592" y="405"/>
                  </a:lnTo>
                  <a:lnTo>
                    <a:pt x="491" y="509"/>
                  </a:lnTo>
                  <a:lnTo>
                    <a:pt x="389" y="579"/>
                  </a:lnTo>
                  <a:lnTo>
                    <a:pt x="290" y="617"/>
                  </a:lnTo>
                  <a:lnTo>
                    <a:pt x="196" y="620"/>
                  </a:lnTo>
                  <a:lnTo>
                    <a:pt x="115" y="595"/>
                  </a:lnTo>
                  <a:lnTo>
                    <a:pt x="49" y="539"/>
                  </a:lnTo>
                  <a:lnTo>
                    <a:pt x="8" y="459"/>
                  </a:lnTo>
                  <a:lnTo>
                    <a:pt x="0" y="374"/>
                  </a:lnTo>
                  <a:lnTo>
                    <a:pt x="0" y="311"/>
                  </a:lnTo>
                  <a:lnTo>
                    <a:pt x="4" y="259"/>
                  </a:lnTo>
                  <a:lnTo>
                    <a:pt x="15" y="216"/>
                  </a:lnTo>
                  <a:lnTo>
                    <a:pt x="31" y="171"/>
                  </a:lnTo>
                  <a:lnTo>
                    <a:pt x="56" y="124"/>
                  </a:lnTo>
                  <a:lnTo>
                    <a:pt x="88" y="68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E8C4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79" name="Freeform 145"/>
            <p:cNvSpPr>
              <a:spLocks/>
            </p:cNvSpPr>
            <p:nvPr/>
          </p:nvSpPr>
          <p:spPr bwMode="auto">
            <a:xfrm>
              <a:off x="2739" y="1415"/>
              <a:ext cx="343" cy="287"/>
            </a:xfrm>
            <a:custGeom>
              <a:avLst/>
              <a:gdLst>
                <a:gd name="T0" fmla="*/ 4 w 685"/>
                <a:gd name="T1" fmla="*/ 0 h 573"/>
                <a:gd name="T2" fmla="*/ 6 w 685"/>
                <a:gd name="T3" fmla="*/ 6 h 573"/>
                <a:gd name="T4" fmla="*/ 9 w 685"/>
                <a:gd name="T5" fmla="*/ 9 h 573"/>
                <a:gd name="T6" fmla="*/ 12 w 685"/>
                <a:gd name="T7" fmla="*/ 11 h 573"/>
                <a:gd name="T8" fmla="*/ 15 w 685"/>
                <a:gd name="T9" fmla="*/ 11 h 573"/>
                <a:gd name="T10" fmla="*/ 18 w 685"/>
                <a:gd name="T11" fmla="*/ 10 h 573"/>
                <a:gd name="T12" fmla="*/ 20 w 685"/>
                <a:gd name="T13" fmla="*/ 9 h 573"/>
                <a:gd name="T14" fmla="*/ 21 w 685"/>
                <a:gd name="T15" fmla="*/ 8 h 573"/>
                <a:gd name="T16" fmla="*/ 22 w 685"/>
                <a:gd name="T17" fmla="*/ 7 h 573"/>
                <a:gd name="T18" fmla="*/ 19 w 685"/>
                <a:gd name="T19" fmla="*/ 12 h 573"/>
                <a:gd name="T20" fmla="*/ 16 w 685"/>
                <a:gd name="T21" fmla="*/ 15 h 573"/>
                <a:gd name="T22" fmla="*/ 13 w 685"/>
                <a:gd name="T23" fmla="*/ 17 h 573"/>
                <a:gd name="T24" fmla="*/ 10 w 685"/>
                <a:gd name="T25" fmla="*/ 18 h 573"/>
                <a:gd name="T26" fmla="*/ 7 w 685"/>
                <a:gd name="T27" fmla="*/ 18 h 573"/>
                <a:gd name="T28" fmla="*/ 4 w 685"/>
                <a:gd name="T29" fmla="*/ 18 h 573"/>
                <a:gd name="T30" fmla="*/ 2 w 685"/>
                <a:gd name="T31" fmla="*/ 16 h 573"/>
                <a:gd name="T32" fmla="*/ 1 w 685"/>
                <a:gd name="T33" fmla="*/ 13 h 573"/>
                <a:gd name="T34" fmla="*/ 0 w 685"/>
                <a:gd name="T35" fmla="*/ 11 h 573"/>
                <a:gd name="T36" fmla="*/ 0 w 685"/>
                <a:gd name="T37" fmla="*/ 9 h 573"/>
                <a:gd name="T38" fmla="*/ 1 w 685"/>
                <a:gd name="T39" fmla="*/ 8 h 573"/>
                <a:gd name="T40" fmla="*/ 1 w 685"/>
                <a:gd name="T41" fmla="*/ 6 h 573"/>
                <a:gd name="T42" fmla="*/ 1 w 685"/>
                <a:gd name="T43" fmla="*/ 5 h 573"/>
                <a:gd name="T44" fmla="*/ 2 w 685"/>
                <a:gd name="T45" fmla="*/ 4 h 573"/>
                <a:gd name="T46" fmla="*/ 3 w 685"/>
                <a:gd name="T47" fmla="*/ 2 h 573"/>
                <a:gd name="T48" fmla="*/ 4 w 685"/>
                <a:gd name="T49" fmla="*/ 0 h 57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85"/>
                <a:gd name="T76" fmla="*/ 0 h 573"/>
                <a:gd name="T77" fmla="*/ 685 w 685"/>
                <a:gd name="T78" fmla="*/ 573 h 57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85" h="573">
                  <a:moveTo>
                    <a:pt x="119" y="0"/>
                  </a:moveTo>
                  <a:lnTo>
                    <a:pt x="176" y="181"/>
                  </a:lnTo>
                  <a:lnTo>
                    <a:pt x="259" y="287"/>
                  </a:lnTo>
                  <a:lnTo>
                    <a:pt x="354" y="331"/>
                  </a:lnTo>
                  <a:lnTo>
                    <a:pt x="455" y="332"/>
                  </a:lnTo>
                  <a:lnTo>
                    <a:pt x="547" y="302"/>
                  </a:lnTo>
                  <a:lnTo>
                    <a:pt x="622" y="264"/>
                  </a:lnTo>
                  <a:lnTo>
                    <a:pt x="671" y="230"/>
                  </a:lnTo>
                  <a:lnTo>
                    <a:pt x="685" y="219"/>
                  </a:lnTo>
                  <a:lnTo>
                    <a:pt x="590" y="358"/>
                  </a:lnTo>
                  <a:lnTo>
                    <a:pt x="491" y="462"/>
                  </a:lnTo>
                  <a:lnTo>
                    <a:pt x="389" y="532"/>
                  </a:lnTo>
                  <a:lnTo>
                    <a:pt x="290" y="570"/>
                  </a:lnTo>
                  <a:lnTo>
                    <a:pt x="196" y="573"/>
                  </a:lnTo>
                  <a:lnTo>
                    <a:pt x="115" y="548"/>
                  </a:lnTo>
                  <a:lnTo>
                    <a:pt x="49" y="492"/>
                  </a:lnTo>
                  <a:lnTo>
                    <a:pt x="6" y="412"/>
                  </a:lnTo>
                  <a:lnTo>
                    <a:pt x="0" y="338"/>
                  </a:lnTo>
                  <a:lnTo>
                    <a:pt x="0" y="280"/>
                  </a:lnTo>
                  <a:lnTo>
                    <a:pt x="6" y="234"/>
                  </a:lnTo>
                  <a:lnTo>
                    <a:pt x="16" y="192"/>
                  </a:lnTo>
                  <a:lnTo>
                    <a:pt x="31" y="151"/>
                  </a:lnTo>
                  <a:lnTo>
                    <a:pt x="52" y="109"/>
                  </a:lnTo>
                  <a:lnTo>
                    <a:pt x="81" y="59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E3BD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80" name="Freeform 146"/>
            <p:cNvSpPr>
              <a:spLocks/>
            </p:cNvSpPr>
            <p:nvPr/>
          </p:nvSpPr>
          <p:spPr bwMode="auto">
            <a:xfrm>
              <a:off x="2739" y="1439"/>
              <a:ext cx="343" cy="263"/>
            </a:xfrm>
            <a:custGeom>
              <a:avLst/>
              <a:gdLst>
                <a:gd name="T0" fmla="*/ 4 w 685"/>
                <a:gd name="T1" fmla="*/ 0 h 526"/>
                <a:gd name="T2" fmla="*/ 6 w 685"/>
                <a:gd name="T3" fmla="*/ 5 h 526"/>
                <a:gd name="T4" fmla="*/ 8 w 685"/>
                <a:gd name="T5" fmla="*/ 8 h 526"/>
                <a:gd name="T6" fmla="*/ 11 w 685"/>
                <a:gd name="T7" fmla="*/ 9 h 526"/>
                <a:gd name="T8" fmla="*/ 14 w 685"/>
                <a:gd name="T9" fmla="*/ 9 h 526"/>
                <a:gd name="T10" fmla="*/ 17 w 685"/>
                <a:gd name="T11" fmla="*/ 8 h 526"/>
                <a:gd name="T12" fmla="*/ 20 w 685"/>
                <a:gd name="T13" fmla="*/ 7 h 526"/>
                <a:gd name="T14" fmla="*/ 21 w 685"/>
                <a:gd name="T15" fmla="*/ 5 h 526"/>
                <a:gd name="T16" fmla="*/ 22 w 685"/>
                <a:gd name="T17" fmla="*/ 5 h 526"/>
                <a:gd name="T18" fmla="*/ 19 w 685"/>
                <a:gd name="T19" fmla="*/ 9 h 526"/>
                <a:gd name="T20" fmla="*/ 16 w 685"/>
                <a:gd name="T21" fmla="*/ 12 h 526"/>
                <a:gd name="T22" fmla="*/ 13 w 685"/>
                <a:gd name="T23" fmla="*/ 15 h 526"/>
                <a:gd name="T24" fmla="*/ 10 w 685"/>
                <a:gd name="T25" fmla="*/ 16 h 526"/>
                <a:gd name="T26" fmla="*/ 7 w 685"/>
                <a:gd name="T27" fmla="*/ 16 h 526"/>
                <a:gd name="T28" fmla="*/ 4 w 685"/>
                <a:gd name="T29" fmla="*/ 15 h 526"/>
                <a:gd name="T30" fmla="*/ 2 w 685"/>
                <a:gd name="T31" fmla="*/ 13 h 526"/>
                <a:gd name="T32" fmla="*/ 1 w 685"/>
                <a:gd name="T33" fmla="*/ 11 h 526"/>
                <a:gd name="T34" fmla="*/ 0 w 685"/>
                <a:gd name="T35" fmla="*/ 9 h 526"/>
                <a:gd name="T36" fmla="*/ 1 w 685"/>
                <a:gd name="T37" fmla="*/ 7 h 526"/>
                <a:gd name="T38" fmla="*/ 1 w 685"/>
                <a:gd name="T39" fmla="*/ 6 h 526"/>
                <a:gd name="T40" fmla="*/ 1 w 685"/>
                <a:gd name="T41" fmla="*/ 5 h 526"/>
                <a:gd name="T42" fmla="*/ 1 w 685"/>
                <a:gd name="T43" fmla="*/ 4 h 526"/>
                <a:gd name="T44" fmla="*/ 2 w 685"/>
                <a:gd name="T45" fmla="*/ 3 h 526"/>
                <a:gd name="T46" fmla="*/ 3 w 685"/>
                <a:gd name="T47" fmla="*/ 1 h 526"/>
                <a:gd name="T48" fmla="*/ 4 w 685"/>
                <a:gd name="T49" fmla="*/ 0 h 52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85"/>
                <a:gd name="T76" fmla="*/ 0 h 526"/>
                <a:gd name="T77" fmla="*/ 685 w 685"/>
                <a:gd name="T78" fmla="*/ 526 h 52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85" h="526">
                  <a:moveTo>
                    <a:pt x="108" y="0"/>
                  </a:moveTo>
                  <a:lnTo>
                    <a:pt x="164" y="172"/>
                  </a:lnTo>
                  <a:lnTo>
                    <a:pt x="246" y="271"/>
                  </a:lnTo>
                  <a:lnTo>
                    <a:pt x="342" y="309"/>
                  </a:lnTo>
                  <a:lnTo>
                    <a:pt x="444" y="305"/>
                  </a:lnTo>
                  <a:lnTo>
                    <a:pt x="538" y="271"/>
                  </a:lnTo>
                  <a:lnTo>
                    <a:pt x="617" y="228"/>
                  </a:lnTo>
                  <a:lnTo>
                    <a:pt x="669" y="188"/>
                  </a:lnTo>
                  <a:lnTo>
                    <a:pt x="685" y="172"/>
                  </a:lnTo>
                  <a:lnTo>
                    <a:pt x="590" y="311"/>
                  </a:lnTo>
                  <a:lnTo>
                    <a:pt x="491" y="415"/>
                  </a:lnTo>
                  <a:lnTo>
                    <a:pt x="390" y="485"/>
                  </a:lnTo>
                  <a:lnTo>
                    <a:pt x="291" y="523"/>
                  </a:lnTo>
                  <a:lnTo>
                    <a:pt x="198" y="526"/>
                  </a:lnTo>
                  <a:lnTo>
                    <a:pt x="117" y="501"/>
                  </a:lnTo>
                  <a:lnTo>
                    <a:pt x="50" y="445"/>
                  </a:lnTo>
                  <a:lnTo>
                    <a:pt x="6" y="365"/>
                  </a:lnTo>
                  <a:lnTo>
                    <a:pt x="0" y="300"/>
                  </a:lnTo>
                  <a:lnTo>
                    <a:pt x="2" y="249"/>
                  </a:lnTo>
                  <a:lnTo>
                    <a:pt x="7" y="206"/>
                  </a:lnTo>
                  <a:lnTo>
                    <a:pt x="18" y="170"/>
                  </a:lnTo>
                  <a:lnTo>
                    <a:pt x="31" y="134"/>
                  </a:lnTo>
                  <a:lnTo>
                    <a:pt x="52" y="97"/>
                  </a:lnTo>
                  <a:lnTo>
                    <a:pt x="76" y="52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E0B8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81" name="Freeform 147"/>
            <p:cNvSpPr>
              <a:spLocks/>
            </p:cNvSpPr>
            <p:nvPr/>
          </p:nvSpPr>
          <p:spPr bwMode="auto">
            <a:xfrm>
              <a:off x="2740" y="1460"/>
              <a:ext cx="342" cy="242"/>
            </a:xfrm>
            <a:custGeom>
              <a:avLst/>
              <a:gdLst>
                <a:gd name="T0" fmla="*/ 4 w 683"/>
                <a:gd name="T1" fmla="*/ 0 h 483"/>
                <a:gd name="T2" fmla="*/ 5 w 683"/>
                <a:gd name="T3" fmla="*/ 6 h 483"/>
                <a:gd name="T4" fmla="*/ 8 w 683"/>
                <a:gd name="T5" fmla="*/ 9 h 483"/>
                <a:gd name="T6" fmla="*/ 11 w 683"/>
                <a:gd name="T7" fmla="*/ 10 h 483"/>
                <a:gd name="T8" fmla="*/ 14 w 683"/>
                <a:gd name="T9" fmla="*/ 9 h 483"/>
                <a:gd name="T10" fmla="*/ 17 w 683"/>
                <a:gd name="T11" fmla="*/ 8 h 483"/>
                <a:gd name="T12" fmla="*/ 20 w 683"/>
                <a:gd name="T13" fmla="*/ 7 h 483"/>
                <a:gd name="T14" fmla="*/ 21 w 683"/>
                <a:gd name="T15" fmla="*/ 5 h 483"/>
                <a:gd name="T16" fmla="*/ 22 w 683"/>
                <a:gd name="T17" fmla="*/ 5 h 483"/>
                <a:gd name="T18" fmla="*/ 19 w 683"/>
                <a:gd name="T19" fmla="*/ 9 h 483"/>
                <a:gd name="T20" fmla="*/ 16 w 683"/>
                <a:gd name="T21" fmla="*/ 12 h 483"/>
                <a:gd name="T22" fmla="*/ 13 w 683"/>
                <a:gd name="T23" fmla="*/ 14 h 483"/>
                <a:gd name="T24" fmla="*/ 10 w 683"/>
                <a:gd name="T25" fmla="*/ 15 h 483"/>
                <a:gd name="T26" fmla="*/ 7 w 683"/>
                <a:gd name="T27" fmla="*/ 16 h 483"/>
                <a:gd name="T28" fmla="*/ 4 w 683"/>
                <a:gd name="T29" fmla="*/ 15 h 483"/>
                <a:gd name="T30" fmla="*/ 2 w 683"/>
                <a:gd name="T31" fmla="*/ 13 h 483"/>
                <a:gd name="T32" fmla="*/ 1 w 683"/>
                <a:gd name="T33" fmla="*/ 11 h 483"/>
                <a:gd name="T34" fmla="*/ 0 w 683"/>
                <a:gd name="T35" fmla="*/ 9 h 483"/>
                <a:gd name="T36" fmla="*/ 1 w 683"/>
                <a:gd name="T37" fmla="*/ 7 h 483"/>
                <a:gd name="T38" fmla="*/ 1 w 683"/>
                <a:gd name="T39" fmla="*/ 6 h 483"/>
                <a:gd name="T40" fmla="*/ 1 w 683"/>
                <a:gd name="T41" fmla="*/ 5 h 483"/>
                <a:gd name="T42" fmla="*/ 1 w 683"/>
                <a:gd name="T43" fmla="*/ 4 h 483"/>
                <a:gd name="T44" fmla="*/ 2 w 683"/>
                <a:gd name="T45" fmla="*/ 3 h 483"/>
                <a:gd name="T46" fmla="*/ 3 w 683"/>
                <a:gd name="T47" fmla="*/ 2 h 483"/>
                <a:gd name="T48" fmla="*/ 4 w 683"/>
                <a:gd name="T49" fmla="*/ 0 h 48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83"/>
                <a:gd name="T76" fmla="*/ 0 h 483"/>
                <a:gd name="T77" fmla="*/ 683 w 683"/>
                <a:gd name="T78" fmla="*/ 483 h 48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83" h="483">
                  <a:moveTo>
                    <a:pt x="97" y="0"/>
                  </a:moveTo>
                  <a:lnTo>
                    <a:pt x="151" y="167"/>
                  </a:lnTo>
                  <a:lnTo>
                    <a:pt x="234" y="259"/>
                  </a:lnTo>
                  <a:lnTo>
                    <a:pt x="331" y="291"/>
                  </a:lnTo>
                  <a:lnTo>
                    <a:pt x="435" y="282"/>
                  </a:lnTo>
                  <a:lnTo>
                    <a:pt x="530" y="242"/>
                  </a:lnTo>
                  <a:lnTo>
                    <a:pt x="613" y="194"/>
                  </a:lnTo>
                  <a:lnTo>
                    <a:pt x="665" y="151"/>
                  </a:lnTo>
                  <a:lnTo>
                    <a:pt x="683" y="129"/>
                  </a:lnTo>
                  <a:lnTo>
                    <a:pt x="588" y="268"/>
                  </a:lnTo>
                  <a:lnTo>
                    <a:pt x="489" y="372"/>
                  </a:lnTo>
                  <a:lnTo>
                    <a:pt x="388" y="442"/>
                  </a:lnTo>
                  <a:lnTo>
                    <a:pt x="291" y="480"/>
                  </a:lnTo>
                  <a:lnTo>
                    <a:pt x="198" y="483"/>
                  </a:lnTo>
                  <a:lnTo>
                    <a:pt x="117" y="458"/>
                  </a:lnTo>
                  <a:lnTo>
                    <a:pt x="48" y="402"/>
                  </a:lnTo>
                  <a:lnTo>
                    <a:pt x="4" y="322"/>
                  </a:lnTo>
                  <a:lnTo>
                    <a:pt x="0" y="266"/>
                  </a:lnTo>
                  <a:lnTo>
                    <a:pt x="4" y="223"/>
                  </a:lnTo>
                  <a:lnTo>
                    <a:pt x="9" y="185"/>
                  </a:lnTo>
                  <a:lnTo>
                    <a:pt x="20" y="152"/>
                  </a:lnTo>
                  <a:lnTo>
                    <a:pt x="32" y="118"/>
                  </a:lnTo>
                  <a:lnTo>
                    <a:pt x="50" y="84"/>
                  </a:lnTo>
                  <a:lnTo>
                    <a:pt x="70" y="45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DBB0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82" name="Freeform 148"/>
            <p:cNvSpPr>
              <a:spLocks/>
            </p:cNvSpPr>
            <p:nvPr/>
          </p:nvSpPr>
          <p:spPr bwMode="auto">
            <a:xfrm>
              <a:off x="2740" y="1484"/>
              <a:ext cx="342" cy="218"/>
            </a:xfrm>
            <a:custGeom>
              <a:avLst/>
              <a:gdLst>
                <a:gd name="T0" fmla="*/ 3 w 683"/>
                <a:gd name="T1" fmla="*/ 0 h 437"/>
                <a:gd name="T2" fmla="*/ 5 w 683"/>
                <a:gd name="T3" fmla="*/ 4 h 437"/>
                <a:gd name="T4" fmla="*/ 7 w 683"/>
                <a:gd name="T5" fmla="*/ 7 h 437"/>
                <a:gd name="T6" fmla="*/ 10 w 683"/>
                <a:gd name="T7" fmla="*/ 8 h 437"/>
                <a:gd name="T8" fmla="*/ 14 w 683"/>
                <a:gd name="T9" fmla="*/ 7 h 437"/>
                <a:gd name="T10" fmla="*/ 17 w 683"/>
                <a:gd name="T11" fmla="*/ 6 h 437"/>
                <a:gd name="T12" fmla="*/ 19 w 683"/>
                <a:gd name="T13" fmla="*/ 4 h 437"/>
                <a:gd name="T14" fmla="*/ 21 w 683"/>
                <a:gd name="T15" fmla="*/ 3 h 437"/>
                <a:gd name="T16" fmla="*/ 22 w 683"/>
                <a:gd name="T17" fmla="*/ 2 h 437"/>
                <a:gd name="T18" fmla="*/ 19 w 683"/>
                <a:gd name="T19" fmla="*/ 6 h 437"/>
                <a:gd name="T20" fmla="*/ 16 w 683"/>
                <a:gd name="T21" fmla="*/ 10 h 437"/>
                <a:gd name="T22" fmla="*/ 13 w 683"/>
                <a:gd name="T23" fmla="*/ 12 h 437"/>
                <a:gd name="T24" fmla="*/ 10 w 683"/>
                <a:gd name="T25" fmla="*/ 13 h 437"/>
                <a:gd name="T26" fmla="*/ 7 w 683"/>
                <a:gd name="T27" fmla="*/ 13 h 437"/>
                <a:gd name="T28" fmla="*/ 4 w 683"/>
                <a:gd name="T29" fmla="*/ 12 h 437"/>
                <a:gd name="T30" fmla="*/ 2 w 683"/>
                <a:gd name="T31" fmla="*/ 11 h 437"/>
                <a:gd name="T32" fmla="*/ 1 w 683"/>
                <a:gd name="T33" fmla="*/ 8 h 437"/>
                <a:gd name="T34" fmla="*/ 0 w 683"/>
                <a:gd name="T35" fmla="*/ 7 h 437"/>
                <a:gd name="T36" fmla="*/ 1 w 683"/>
                <a:gd name="T37" fmla="*/ 6 h 437"/>
                <a:gd name="T38" fmla="*/ 1 w 683"/>
                <a:gd name="T39" fmla="*/ 4 h 437"/>
                <a:gd name="T40" fmla="*/ 1 w 683"/>
                <a:gd name="T41" fmla="*/ 4 h 437"/>
                <a:gd name="T42" fmla="*/ 1 w 683"/>
                <a:gd name="T43" fmla="*/ 3 h 437"/>
                <a:gd name="T44" fmla="*/ 2 w 683"/>
                <a:gd name="T45" fmla="*/ 2 h 437"/>
                <a:gd name="T46" fmla="*/ 3 w 683"/>
                <a:gd name="T47" fmla="*/ 1 h 437"/>
                <a:gd name="T48" fmla="*/ 3 w 683"/>
                <a:gd name="T49" fmla="*/ 0 h 43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83"/>
                <a:gd name="T76" fmla="*/ 0 h 437"/>
                <a:gd name="T77" fmla="*/ 683 w 683"/>
                <a:gd name="T78" fmla="*/ 437 h 43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83" h="437">
                  <a:moveTo>
                    <a:pt x="84" y="0"/>
                  </a:moveTo>
                  <a:lnTo>
                    <a:pt x="137" y="157"/>
                  </a:lnTo>
                  <a:lnTo>
                    <a:pt x="219" y="241"/>
                  </a:lnTo>
                  <a:lnTo>
                    <a:pt x="318" y="268"/>
                  </a:lnTo>
                  <a:lnTo>
                    <a:pt x="424" y="254"/>
                  </a:lnTo>
                  <a:lnTo>
                    <a:pt x="523" y="211"/>
                  </a:lnTo>
                  <a:lnTo>
                    <a:pt x="608" y="159"/>
                  </a:lnTo>
                  <a:lnTo>
                    <a:pt x="664" y="110"/>
                  </a:lnTo>
                  <a:lnTo>
                    <a:pt x="683" y="83"/>
                  </a:lnTo>
                  <a:lnTo>
                    <a:pt x="590" y="222"/>
                  </a:lnTo>
                  <a:lnTo>
                    <a:pt x="491" y="326"/>
                  </a:lnTo>
                  <a:lnTo>
                    <a:pt x="390" y="396"/>
                  </a:lnTo>
                  <a:lnTo>
                    <a:pt x="293" y="434"/>
                  </a:lnTo>
                  <a:lnTo>
                    <a:pt x="200" y="437"/>
                  </a:lnTo>
                  <a:lnTo>
                    <a:pt x="119" y="412"/>
                  </a:lnTo>
                  <a:lnTo>
                    <a:pt x="50" y="356"/>
                  </a:lnTo>
                  <a:lnTo>
                    <a:pt x="4" y="276"/>
                  </a:lnTo>
                  <a:lnTo>
                    <a:pt x="0" y="231"/>
                  </a:lnTo>
                  <a:lnTo>
                    <a:pt x="4" y="193"/>
                  </a:lnTo>
                  <a:lnTo>
                    <a:pt x="11" y="159"/>
                  </a:lnTo>
                  <a:lnTo>
                    <a:pt x="21" y="130"/>
                  </a:lnTo>
                  <a:lnTo>
                    <a:pt x="32" y="99"/>
                  </a:lnTo>
                  <a:lnTo>
                    <a:pt x="48" y="71"/>
                  </a:lnTo>
                  <a:lnTo>
                    <a:pt x="65" y="38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D9AB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83" name="Freeform 149"/>
            <p:cNvSpPr>
              <a:spLocks/>
            </p:cNvSpPr>
            <p:nvPr/>
          </p:nvSpPr>
          <p:spPr bwMode="auto">
            <a:xfrm>
              <a:off x="2741" y="1505"/>
              <a:ext cx="341" cy="197"/>
            </a:xfrm>
            <a:custGeom>
              <a:avLst/>
              <a:gdLst>
                <a:gd name="T0" fmla="*/ 3 w 681"/>
                <a:gd name="T1" fmla="*/ 0 h 393"/>
                <a:gd name="T2" fmla="*/ 4 w 681"/>
                <a:gd name="T3" fmla="*/ 5 h 393"/>
                <a:gd name="T4" fmla="*/ 7 w 681"/>
                <a:gd name="T5" fmla="*/ 8 h 393"/>
                <a:gd name="T6" fmla="*/ 10 w 681"/>
                <a:gd name="T7" fmla="*/ 8 h 393"/>
                <a:gd name="T8" fmla="*/ 13 w 681"/>
                <a:gd name="T9" fmla="*/ 8 h 393"/>
                <a:gd name="T10" fmla="*/ 17 w 681"/>
                <a:gd name="T11" fmla="*/ 6 h 393"/>
                <a:gd name="T12" fmla="*/ 19 w 681"/>
                <a:gd name="T13" fmla="*/ 4 h 393"/>
                <a:gd name="T14" fmla="*/ 21 w 681"/>
                <a:gd name="T15" fmla="*/ 3 h 393"/>
                <a:gd name="T16" fmla="*/ 22 w 681"/>
                <a:gd name="T17" fmla="*/ 2 h 393"/>
                <a:gd name="T18" fmla="*/ 19 w 681"/>
                <a:gd name="T19" fmla="*/ 6 h 393"/>
                <a:gd name="T20" fmla="*/ 16 w 681"/>
                <a:gd name="T21" fmla="*/ 9 h 393"/>
                <a:gd name="T22" fmla="*/ 13 w 681"/>
                <a:gd name="T23" fmla="*/ 11 h 393"/>
                <a:gd name="T24" fmla="*/ 10 w 681"/>
                <a:gd name="T25" fmla="*/ 13 h 393"/>
                <a:gd name="T26" fmla="*/ 7 w 681"/>
                <a:gd name="T27" fmla="*/ 13 h 393"/>
                <a:gd name="T28" fmla="*/ 4 w 681"/>
                <a:gd name="T29" fmla="*/ 12 h 393"/>
                <a:gd name="T30" fmla="*/ 2 w 681"/>
                <a:gd name="T31" fmla="*/ 10 h 393"/>
                <a:gd name="T32" fmla="*/ 1 w 681"/>
                <a:gd name="T33" fmla="*/ 8 h 393"/>
                <a:gd name="T34" fmla="*/ 0 w 681"/>
                <a:gd name="T35" fmla="*/ 7 h 393"/>
                <a:gd name="T36" fmla="*/ 1 w 681"/>
                <a:gd name="T37" fmla="*/ 6 h 393"/>
                <a:gd name="T38" fmla="*/ 1 w 681"/>
                <a:gd name="T39" fmla="*/ 5 h 393"/>
                <a:gd name="T40" fmla="*/ 1 w 681"/>
                <a:gd name="T41" fmla="*/ 4 h 393"/>
                <a:gd name="T42" fmla="*/ 1 w 681"/>
                <a:gd name="T43" fmla="*/ 3 h 393"/>
                <a:gd name="T44" fmla="*/ 2 w 681"/>
                <a:gd name="T45" fmla="*/ 2 h 393"/>
                <a:gd name="T46" fmla="*/ 2 w 681"/>
                <a:gd name="T47" fmla="*/ 1 h 393"/>
                <a:gd name="T48" fmla="*/ 3 w 681"/>
                <a:gd name="T49" fmla="*/ 0 h 39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81"/>
                <a:gd name="T76" fmla="*/ 0 h 393"/>
                <a:gd name="T77" fmla="*/ 681 w 681"/>
                <a:gd name="T78" fmla="*/ 393 h 39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81" h="393">
                  <a:moveTo>
                    <a:pt x="72" y="0"/>
                  </a:moveTo>
                  <a:lnTo>
                    <a:pt x="122" y="149"/>
                  </a:lnTo>
                  <a:lnTo>
                    <a:pt x="205" y="228"/>
                  </a:lnTo>
                  <a:lnTo>
                    <a:pt x="305" y="249"/>
                  </a:lnTo>
                  <a:lnTo>
                    <a:pt x="415" y="230"/>
                  </a:lnTo>
                  <a:lnTo>
                    <a:pt x="516" y="181"/>
                  </a:lnTo>
                  <a:lnTo>
                    <a:pt x="604" y="124"/>
                  </a:lnTo>
                  <a:lnTo>
                    <a:pt x="662" y="70"/>
                  </a:lnTo>
                  <a:lnTo>
                    <a:pt x="681" y="39"/>
                  </a:lnTo>
                  <a:lnTo>
                    <a:pt x="588" y="178"/>
                  </a:lnTo>
                  <a:lnTo>
                    <a:pt x="489" y="282"/>
                  </a:lnTo>
                  <a:lnTo>
                    <a:pt x="390" y="352"/>
                  </a:lnTo>
                  <a:lnTo>
                    <a:pt x="293" y="390"/>
                  </a:lnTo>
                  <a:lnTo>
                    <a:pt x="199" y="393"/>
                  </a:lnTo>
                  <a:lnTo>
                    <a:pt x="118" y="368"/>
                  </a:lnTo>
                  <a:lnTo>
                    <a:pt x="50" y="312"/>
                  </a:lnTo>
                  <a:lnTo>
                    <a:pt x="2" y="232"/>
                  </a:lnTo>
                  <a:lnTo>
                    <a:pt x="0" y="196"/>
                  </a:lnTo>
                  <a:lnTo>
                    <a:pt x="3" y="165"/>
                  </a:lnTo>
                  <a:lnTo>
                    <a:pt x="11" y="136"/>
                  </a:lnTo>
                  <a:lnTo>
                    <a:pt x="21" y="111"/>
                  </a:lnTo>
                  <a:lnTo>
                    <a:pt x="32" y="84"/>
                  </a:lnTo>
                  <a:lnTo>
                    <a:pt x="45" y="57"/>
                  </a:lnTo>
                  <a:lnTo>
                    <a:pt x="57" y="28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D4A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84" name="Freeform 150"/>
            <p:cNvSpPr>
              <a:spLocks/>
            </p:cNvSpPr>
            <p:nvPr/>
          </p:nvSpPr>
          <p:spPr bwMode="auto">
            <a:xfrm>
              <a:off x="2742" y="1525"/>
              <a:ext cx="340" cy="177"/>
            </a:xfrm>
            <a:custGeom>
              <a:avLst/>
              <a:gdLst>
                <a:gd name="T0" fmla="*/ 2 w 679"/>
                <a:gd name="T1" fmla="*/ 1 h 354"/>
                <a:gd name="T2" fmla="*/ 4 w 679"/>
                <a:gd name="T3" fmla="*/ 5 h 354"/>
                <a:gd name="T4" fmla="*/ 6 w 679"/>
                <a:gd name="T5" fmla="*/ 6 h 354"/>
                <a:gd name="T6" fmla="*/ 10 w 679"/>
                <a:gd name="T7" fmla="*/ 7 h 354"/>
                <a:gd name="T8" fmla="*/ 13 w 679"/>
                <a:gd name="T9" fmla="*/ 6 h 354"/>
                <a:gd name="T10" fmla="*/ 16 w 679"/>
                <a:gd name="T11" fmla="*/ 5 h 354"/>
                <a:gd name="T12" fmla="*/ 19 w 679"/>
                <a:gd name="T13" fmla="*/ 3 h 354"/>
                <a:gd name="T14" fmla="*/ 21 w 679"/>
                <a:gd name="T15" fmla="*/ 1 h 354"/>
                <a:gd name="T16" fmla="*/ 22 w 679"/>
                <a:gd name="T17" fmla="*/ 0 h 354"/>
                <a:gd name="T18" fmla="*/ 19 w 679"/>
                <a:gd name="T19" fmla="*/ 5 h 354"/>
                <a:gd name="T20" fmla="*/ 16 w 679"/>
                <a:gd name="T21" fmla="*/ 7 h 354"/>
                <a:gd name="T22" fmla="*/ 13 w 679"/>
                <a:gd name="T23" fmla="*/ 10 h 354"/>
                <a:gd name="T24" fmla="*/ 10 w 679"/>
                <a:gd name="T25" fmla="*/ 11 h 354"/>
                <a:gd name="T26" fmla="*/ 7 w 679"/>
                <a:gd name="T27" fmla="*/ 11 h 354"/>
                <a:gd name="T28" fmla="*/ 4 w 679"/>
                <a:gd name="T29" fmla="*/ 11 h 354"/>
                <a:gd name="T30" fmla="*/ 2 w 679"/>
                <a:gd name="T31" fmla="*/ 9 h 354"/>
                <a:gd name="T32" fmla="*/ 0 w 679"/>
                <a:gd name="T33" fmla="*/ 6 h 354"/>
                <a:gd name="T34" fmla="*/ 0 w 679"/>
                <a:gd name="T35" fmla="*/ 6 h 354"/>
                <a:gd name="T36" fmla="*/ 1 w 679"/>
                <a:gd name="T37" fmla="*/ 5 h 354"/>
                <a:gd name="T38" fmla="*/ 1 w 679"/>
                <a:gd name="T39" fmla="*/ 3 h 354"/>
                <a:gd name="T40" fmla="*/ 1 w 679"/>
                <a:gd name="T41" fmla="*/ 3 h 354"/>
                <a:gd name="T42" fmla="*/ 1 w 679"/>
                <a:gd name="T43" fmla="*/ 3 h 354"/>
                <a:gd name="T44" fmla="*/ 2 w 679"/>
                <a:gd name="T45" fmla="*/ 1 h 354"/>
                <a:gd name="T46" fmla="*/ 2 w 679"/>
                <a:gd name="T47" fmla="*/ 1 h 354"/>
                <a:gd name="T48" fmla="*/ 2 w 679"/>
                <a:gd name="T49" fmla="*/ 1 h 3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79"/>
                <a:gd name="T76" fmla="*/ 0 h 354"/>
                <a:gd name="T77" fmla="*/ 679 w 679"/>
                <a:gd name="T78" fmla="*/ 354 h 3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79" h="354">
                  <a:moveTo>
                    <a:pt x="57" y="7"/>
                  </a:moveTo>
                  <a:lnTo>
                    <a:pt x="107" y="148"/>
                  </a:lnTo>
                  <a:lnTo>
                    <a:pt x="190" y="219"/>
                  </a:lnTo>
                  <a:lnTo>
                    <a:pt x="293" y="234"/>
                  </a:lnTo>
                  <a:lnTo>
                    <a:pt x="404" y="210"/>
                  </a:lnTo>
                  <a:lnTo>
                    <a:pt x="508" y="157"/>
                  </a:lnTo>
                  <a:lnTo>
                    <a:pt x="598" y="95"/>
                  </a:lnTo>
                  <a:lnTo>
                    <a:pt x="658" y="36"/>
                  </a:lnTo>
                  <a:lnTo>
                    <a:pt x="679" y="0"/>
                  </a:lnTo>
                  <a:lnTo>
                    <a:pt x="586" y="139"/>
                  </a:lnTo>
                  <a:lnTo>
                    <a:pt x="487" y="243"/>
                  </a:lnTo>
                  <a:lnTo>
                    <a:pt x="388" y="313"/>
                  </a:lnTo>
                  <a:lnTo>
                    <a:pt x="291" y="351"/>
                  </a:lnTo>
                  <a:lnTo>
                    <a:pt x="199" y="354"/>
                  </a:lnTo>
                  <a:lnTo>
                    <a:pt x="118" y="329"/>
                  </a:lnTo>
                  <a:lnTo>
                    <a:pt x="50" y="273"/>
                  </a:lnTo>
                  <a:lnTo>
                    <a:pt x="0" y="193"/>
                  </a:lnTo>
                  <a:lnTo>
                    <a:pt x="0" y="166"/>
                  </a:lnTo>
                  <a:lnTo>
                    <a:pt x="5" y="142"/>
                  </a:lnTo>
                  <a:lnTo>
                    <a:pt x="12" y="119"/>
                  </a:lnTo>
                  <a:lnTo>
                    <a:pt x="23" y="97"/>
                  </a:lnTo>
                  <a:lnTo>
                    <a:pt x="32" y="74"/>
                  </a:lnTo>
                  <a:lnTo>
                    <a:pt x="43" y="52"/>
                  </a:lnTo>
                  <a:lnTo>
                    <a:pt x="50" y="29"/>
                  </a:lnTo>
                  <a:lnTo>
                    <a:pt x="57" y="7"/>
                  </a:lnTo>
                  <a:close/>
                </a:path>
              </a:pathLst>
            </a:custGeom>
            <a:solidFill>
              <a:srgbClr val="D19E6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85" name="Freeform 151"/>
            <p:cNvSpPr>
              <a:spLocks/>
            </p:cNvSpPr>
            <p:nvPr/>
          </p:nvSpPr>
          <p:spPr bwMode="auto">
            <a:xfrm>
              <a:off x="2742" y="1525"/>
              <a:ext cx="340" cy="177"/>
            </a:xfrm>
            <a:custGeom>
              <a:avLst/>
              <a:gdLst>
                <a:gd name="T0" fmla="*/ 2 w 679"/>
                <a:gd name="T1" fmla="*/ 1 h 354"/>
                <a:gd name="T2" fmla="*/ 3 w 679"/>
                <a:gd name="T3" fmla="*/ 6 h 354"/>
                <a:gd name="T4" fmla="*/ 6 w 679"/>
                <a:gd name="T5" fmla="*/ 7 h 354"/>
                <a:gd name="T6" fmla="*/ 9 w 679"/>
                <a:gd name="T7" fmla="*/ 9 h 354"/>
                <a:gd name="T8" fmla="*/ 13 w 679"/>
                <a:gd name="T9" fmla="*/ 7 h 354"/>
                <a:gd name="T10" fmla="*/ 16 w 679"/>
                <a:gd name="T11" fmla="*/ 6 h 354"/>
                <a:gd name="T12" fmla="*/ 19 w 679"/>
                <a:gd name="T13" fmla="*/ 3 h 354"/>
                <a:gd name="T14" fmla="*/ 21 w 679"/>
                <a:gd name="T15" fmla="*/ 1 h 354"/>
                <a:gd name="T16" fmla="*/ 22 w 679"/>
                <a:gd name="T17" fmla="*/ 0 h 354"/>
                <a:gd name="T18" fmla="*/ 19 w 679"/>
                <a:gd name="T19" fmla="*/ 5 h 354"/>
                <a:gd name="T20" fmla="*/ 16 w 679"/>
                <a:gd name="T21" fmla="*/ 7 h 354"/>
                <a:gd name="T22" fmla="*/ 13 w 679"/>
                <a:gd name="T23" fmla="*/ 10 h 354"/>
                <a:gd name="T24" fmla="*/ 10 w 679"/>
                <a:gd name="T25" fmla="*/ 11 h 354"/>
                <a:gd name="T26" fmla="*/ 7 w 679"/>
                <a:gd name="T27" fmla="*/ 11 h 354"/>
                <a:gd name="T28" fmla="*/ 4 w 679"/>
                <a:gd name="T29" fmla="*/ 11 h 354"/>
                <a:gd name="T30" fmla="*/ 2 w 679"/>
                <a:gd name="T31" fmla="*/ 9 h 354"/>
                <a:gd name="T32" fmla="*/ 0 w 679"/>
                <a:gd name="T33" fmla="*/ 6 h 354"/>
                <a:gd name="T34" fmla="*/ 0 w 679"/>
                <a:gd name="T35" fmla="*/ 6 h 354"/>
                <a:gd name="T36" fmla="*/ 1 w 679"/>
                <a:gd name="T37" fmla="*/ 5 h 354"/>
                <a:gd name="T38" fmla="*/ 1 w 679"/>
                <a:gd name="T39" fmla="*/ 5 h 354"/>
                <a:gd name="T40" fmla="*/ 1 w 679"/>
                <a:gd name="T41" fmla="*/ 3 h 354"/>
                <a:gd name="T42" fmla="*/ 2 w 679"/>
                <a:gd name="T43" fmla="*/ 3 h 354"/>
                <a:gd name="T44" fmla="*/ 2 w 679"/>
                <a:gd name="T45" fmla="*/ 3 h 354"/>
                <a:gd name="T46" fmla="*/ 2 w 679"/>
                <a:gd name="T47" fmla="*/ 3 h 354"/>
                <a:gd name="T48" fmla="*/ 2 w 679"/>
                <a:gd name="T49" fmla="*/ 1 h 3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79"/>
                <a:gd name="T76" fmla="*/ 0 h 354"/>
                <a:gd name="T77" fmla="*/ 679 w 679"/>
                <a:gd name="T78" fmla="*/ 354 h 3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79" h="354">
                  <a:moveTo>
                    <a:pt x="46" y="54"/>
                  </a:moveTo>
                  <a:lnTo>
                    <a:pt x="95" y="187"/>
                  </a:lnTo>
                  <a:lnTo>
                    <a:pt x="178" y="252"/>
                  </a:lnTo>
                  <a:lnTo>
                    <a:pt x="280" y="261"/>
                  </a:lnTo>
                  <a:lnTo>
                    <a:pt x="393" y="232"/>
                  </a:lnTo>
                  <a:lnTo>
                    <a:pt x="501" y="173"/>
                  </a:lnTo>
                  <a:lnTo>
                    <a:pt x="593" y="106"/>
                  </a:lnTo>
                  <a:lnTo>
                    <a:pt x="656" y="43"/>
                  </a:lnTo>
                  <a:lnTo>
                    <a:pt x="679" y="0"/>
                  </a:lnTo>
                  <a:lnTo>
                    <a:pt x="586" y="139"/>
                  </a:lnTo>
                  <a:lnTo>
                    <a:pt x="489" y="243"/>
                  </a:lnTo>
                  <a:lnTo>
                    <a:pt x="390" y="313"/>
                  </a:lnTo>
                  <a:lnTo>
                    <a:pt x="294" y="351"/>
                  </a:lnTo>
                  <a:lnTo>
                    <a:pt x="203" y="354"/>
                  </a:lnTo>
                  <a:lnTo>
                    <a:pt x="120" y="329"/>
                  </a:lnTo>
                  <a:lnTo>
                    <a:pt x="52" y="273"/>
                  </a:lnTo>
                  <a:lnTo>
                    <a:pt x="0" y="193"/>
                  </a:lnTo>
                  <a:lnTo>
                    <a:pt x="0" y="175"/>
                  </a:lnTo>
                  <a:lnTo>
                    <a:pt x="7" y="157"/>
                  </a:lnTo>
                  <a:lnTo>
                    <a:pt x="14" y="139"/>
                  </a:lnTo>
                  <a:lnTo>
                    <a:pt x="25" y="122"/>
                  </a:lnTo>
                  <a:lnTo>
                    <a:pt x="34" y="103"/>
                  </a:lnTo>
                  <a:lnTo>
                    <a:pt x="43" y="85"/>
                  </a:lnTo>
                  <a:lnTo>
                    <a:pt x="46" y="68"/>
                  </a:lnTo>
                  <a:lnTo>
                    <a:pt x="46" y="54"/>
                  </a:lnTo>
                  <a:close/>
                </a:path>
              </a:pathLst>
            </a:custGeom>
            <a:solidFill>
              <a:srgbClr val="CC965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86" name="Freeform 152"/>
            <p:cNvSpPr>
              <a:spLocks/>
            </p:cNvSpPr>
            <p:nvPr/>
          </p:nvSpPr>
          <p:spPr bwMode="auto">
            <a:xfrm>
              <a:off x="2742" y="1525"/>
              <a:ext cx="340" cy="177"/>
            </a:xfrm>
            <a:custGeom>
              <a:avLst/>
              <a:gdLst>
                <a:gd name="T0" fmla="*/ 2 w 679"/>
                <a:gd name="T1" fmla="*/ 3 h 354"/>
                <a:gd name="T2" fmla="*/ 3 w 679"/>
                <a:gd name="T3" fmla="*/ 7 h 354"/>
                <a:gd name="T4" fmla="*/ 6 w 679"/>
                <a:gd name="T5" fmla="*/ 9 h 354"/>
                <a:gd name="T6" fmla="*/ 9 w 679"/>
                <a:gd name="T7" fmla="*/ 9 h 354"/>
                <a:gd name="T8" fmla="*/ 13 w 679"/>
                <a:gd name="T9" fmla="*/ 7 h 354"/>
                <a:gd name="T10" fmla="*/ 16 w 679"/>
                <a:gd name="T11" fmla="*/ 6 h 354"/>
                <a:gd name="T12" fmla="*/ 19 w 679"/>
                <a:gd name="T13" fmla="*/ 3 h 354"/>
                <a:gd name="T14" fmla="*/ 21 w 679"/>
                <a:gd name="T15" fmla="*/ 1 h 354"/>
                <a:gd name="T16" fmla="*/ 22 w 679"/>
                <a:gd name="T17" fmla="*/ 0 h 354"/>
                <a:gd name="T18" fmla="*/ 19 w 679"/>
                <a:gd name="T19" fmla="*/ 5 h 354"/>
                <a:gd name="T20" fmla="*/ 16 w 679"/>
                <a:gd name="T21" fmla="*/ 7 h 354"/>
                <a:gd name="T22" fmla="*/ 13 w 679"/>
                <a:gd name="T23" fmla="*/ 10 h 354"/>
                <a:gd name="T24" fmla="*/ 10 w 679"/>
                <a:gd name="T25" fmla="*/ 11 h 354"/>
                <a:gd name="T26" fmla="*/ 7 w 679"/>
                <a:gd name="T27" fmla="*/ 11 h 354"/>
                <a:gd name="T28" fmla="*/ 4 w 679"/>
                <a:gd name="T29" fmla="*/ 11 h 354"/>
                <a:gd name="T30" fmla="*/ 2 w 679"/>
                <a:gd name="T31" fmla="*/ 9 h 354"/>
                <a:gd name="T32" fmla="*/ 0 w 679"/>
                <a:gd name="T33" fmla="*/ 6 h 354"/>
                <a:gd name="T34" fmla="*/ 1 w 679"/>
                <a:gd name="T35" fmla="*/ 6 h 354"/>
                <a:gd name="T36" fmla="*/ 1 w 679"/>
                <a:gd name="T37" fmla="*/ 6 h 354"/>
                <a:gd name="T38" fmla="*/ 1 w 679"/>
                <a:gd name="T39" fmla="*/ 5 h 354"/>
                <a:gd name="T40" fmla="*/ 1 w 679"/>
                <a:gd name="T41" fmla="*/ 5 h 354"/>
                <a:gd name="T42" fmla="*/ 2 w 679"/>
                <a:gd name="T43" fmla="*/ 5 h 354"/>
                <a:gd name="T44" fmla="*/ 2 w 679"/>
                <a:gd name="T45" fmla="*/ 3 h 354"/>
                <a:gd name="T46" fmla="*/ 2 w 679"/>
                <a:gd name="T47" fmla="*/ 3 h 354"/>
                <a:gd name="T48" fmla="*/ 2 w 679"/>
                <a:gd name="T49" fmla="*/ 3 h 3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79"/>
                <a:gd name="T76" fmla="*/ 0 h 354"/>
                <a:gd name="T77" fmla="*/ 679 w 679"/>
                <a:gd name="T78" fmla="*/ 354 h 3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79" h="354">
                  <a:moveTo>
                    <a:pt x="34" y="101"/>
                  </a:moveTo>
                  <a:lnTo>
                    <a:pt x="80" y="225"/>
                  </a:lnTo>
                  <a:lnTo>
                    <a:pt x="163" y="282"/>
                  </a:lnTo>
                  <a:lnTo>
                    <a:pt x="269" y="284"/>
                  </a:lnTo>
                  <a:lnTo>
                    <a:pt x="386" y="250"/>
                  </a:lnTo>
                  <a:lnTo>
                    <a:pt x="496" y="187"/>
                  </a:lnTo>
                  <a:lnTo>
                    <a:pt x="591" y="117"/>
                  </a:lnTo>
                  <a:lnTo>
                    <a:pt x="656" y="49"/>
                  </a:lnTo>
                  <a:lnTo>
                    <a:pt x="679" y="0"/>
                  </a:lnTo>
                  <a:lnTo>
                    <a:pt x="586" y="139"/>
                  </a:lnTo>
                  <a:lnTo>
                    <a:pt x="489" y="243"/>
                  </a:lnTo>
                  <a:lnTo>
                    <a:pt x="390" y="313"/>
                  </a:lnTo>
                  <a:lnTo>
                    <a:pt x="294" y="351"/>
                  </a:lnTo>
                  <a:lnTo>
                    <a:pt x="203" y="354"/>
                  </a:lnTo>
                  <a:lnTo>
                    <a:pt x="122" y="329"/>
                  </a:lnTo>
                  <a:lnTo>
                    <a:pt x="52" y="273"/>
                  </a:lnTo>
                  <a:lnTo>
                    <a:pt x="0" y="193"/>
                  </a:lnTo>
                  <a:lnTo>
                    <a:pt x="1" y="184"/>
                  </a:lnTo>
                  <a:lnTo>
                    <a:pt x="9" y="173"/>
                  </a:lnTo>
                  <a:lnTo>
                    <a:pt x="17" y="158"/>
                  </a:lnTo>
                  <a:lnTo>
                    <a:pt x="28" y="146"/>
                  </a:lnTo>
                  <a:lnTo>
                    <a:pt x="35" y="130"/>
                  </a:lnTo>
                  <a:lnTo>
                    <a:pt x="41" y="117"/>
                  </a:lnTo>
                  <a:lnTo>
                    <a:pt x="39" y="106"/>
                  </a:lnTo>
                  <a:lnTo>
                    <a:pt x="34" y="101"/>
                  </a:lnTo>
                  <a:close/>
                </a:path>
              </a:pathLst>
            </a:custGeom>
            <a:solidFill>
              <a:srgbClr val="C9915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87" name="Freeform 153"/>
            <p:cNvSpPr>
              <a:spLocks/>
            </p:cNvSpPr>
            <p:nvPr/>
          </p:nvSpPr>
          <p:spPr bwMode="auto">
            <a:xfrm>
              <a:off x="2905" y="1248"/>
              <a:ext cx="258" cy="268"/>
            </a:xfrm>
            <a:custGeom>
              <a:avLst/>
              <a:gdLst>
                <a:gd name="T0" fmla="*/ 3 w 516"/>
                <a:gd name="T1" fmla="*/ 2 h 536"/>
                <a:gd name="T2" fmla="*/ 1 w 516"/>
                <a:gd name="T3" fmla="*/ 5 h 536"/>
                <a:gd name="T4" fmla="*/ 1 w 516"/>
                <a:gd name="T5" fmla="*/ 8 h 536"/>
                <a:gd name="T6" fmla="*/ 0 w 516"/>
                <a:gd name="T7" fmla="*/ 10 h 536"/>
                <a:gd name="T8" fmla="*/ 1 w 516"/>
                <a:gd name="T9" fmla="*/ 13 h 536"/>
                <a:gd name="T10" fmla="*/ 2 w 516"/>
                <a:gd name="T11" fmla="*/ 15 h 536"/>
                <a:gd name="T12" fmla="*/ 4 w 516"/>
                <a:gd name="T13" fmla="*/ 17 h 536"/>
                <a:gd name="T14" fmla="*/ 7 w 516"/>
                <a:gd name="T15" fmla="*/ 17 h 536"/>
                <a:gd name="T16" fmla="*/ 11 w 516"/>
                <a:gd name="T17" fmla="*/ 15 h 536"/>
                <a:gd name="T18" fmla="*/ 11 w 516"/>
                <a:gd name="T19" fmla="*/ 14 h 536"/>
                <a:gd name="T20" fmla="*/ 12 w 516"/>
                <a:gd name="T21" fmla="*/ 13 h 536"/>
                <a:gd name="T22" fmla="*/ 12 w 516"/>
                <a:gd name="T23" fmla="*/ 12 h 536"/>
                <a:gd name="T24" fmla="*/ 13 w 516"/>
                <a:gd name="T25" fmla="*/ 11 h 536"/>
                <a:gd name="T26" fmla="*/ 13 w 516"/>
                <a:gd name="T27" fmla="*/ 10 h 536"/>
                <a:gd name="T28" fmla="*/ 14 w 516"/>
                <a:gd name="T29" fmla="*/ 8 h 536"/>
                <a:gd name="T30" fmla="*/ 15 w 516"/>
                <a:gd name="T31" fmla="*/ 7 h 536"/>
                <a:gd name="T32" fmla="*/ 15 w 516"/>
                <a:gd name="T33" fmla="*/ 6 h 536"/>
                <a:gd name="T34" fmla="*/ 16 w 516"/>
                <a:gd name="T35" fmla="*/ 3 h 536"/>
                <a:gd name="T36" fmla="*/ 15 w 516"/>
                <a:gd name="T37" fmla="*/ 1 h 536"/>
                <a:gd name="T38" fmla="*/ 13 w 516"/>
                <a:gd name="T39" fmla="*/ 1 h 536"/>
                <a:gd name="T40" fmla="*/ 11 w 516"/>
                <a:gd name="T41" fmla="*/ 1 h 536"/>
                <a:gd name="T42" fmla="*/ 8 w 516"/>
                <a:gd name="T43" fmla="*/ 0 h 536"/>
                <a:gd name="T44" fmla="*/ 6 w 516"/>
                <a:gd name="T45" fmla="*/ 1 h 536"/>
                <a:gd name="T46" fmla="*/ 4 w 516"/>
                <a:gd name="T47" fmla="*/ 1 h 536"/>
                <a:gd name="T48" fmla="*/ 3 w 516"/>
                <a:gd name="T49" fmla="*/ 2 h 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16"/>
                <a:gd name="T76" fmla="*/ 0 h 536"/>
                <a:gd name="T77" fmla="*/ 516 w 516"/>
                <a:gd name="T78" fmla="*/ 536 h 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16" h="536">
                  <a:moveTo>
                    <a:pt x="101" y="79"/>
                  </a:moveTo>
                  <a:lnTo>
                    <a:pt x="32" y="168"/>
                  </a:lnTo>
                  <a:lnTo>
                    <a:pt x="2" y="261"/>
                  </a:lnTo>
                  <a:lnTo>
                    <a:pt x="0" y="349"/>
                  </a:lnTo>
                  <a:lnTo>
                    <a:pt x="29" y="430"/>
                  </a:lnTo>
                  <a:lnTo>
                    <a:pt x="81" y="489"/>
                  </a:lnTo>
                  <a:lnTo>
                    <a:pt x="155" y="529"/>
                  </a:lnTo>
                  <a:lnTo>
                    <a:pt x="248" y="536"/>
                  </a:lnTo>
                  <a:lnTo>
                    <a:pt x="358" y="509"/>
                  </a:lnTo>
                  <a:lnTo>
                    <a:pt x="374" y="475"/>
                  </a:lnTo>
                  <a:lnTo>
                    <a:pt x="390" y="439"/>
                  </a:lnTo>
                  <a:lnTo>
                    <a:pt x="408" y="400"/>
                  </a:lnTo>
                  <a:lnTo>
                    <a:pt x="428" y="362"/>
                  </a:lnTo>
                  <a:lnTo>
                    <a:pt x="446" y="320"/>
                  </a:lnTo>
                  <a:lnTo>
                    <a:pt x="464" y="283"/>
                  </a:lnTo>
                  <a:lnTo>
                    <a:pt x="482" y="245"/>
                  </a:lnTo>
                  <a:lnTo>
                    <a:pt x="502" y="214"/>
                  </a:lnTo>
                  <a:lnTo>
                    <a:pt x="516" y="123"/>
                  </a:lnTo>
                  <a:lnTo>
                    <a:pt x="491" y="60"/>
                  </a:lnTo>
                  <a:lnTo>
                    <a:pt x="433" y="20"/>
                  </a:lnTo>
                  <a:lnTo>
                    <a:pt x="360" y="2"/>
                  </a:lnTo>
                  <a:lnTo>
                    <a:pt x="275" y="0"/>
                  </a:lnTo>
                  <a:lnTo>
                    <a:pt x="198" y="15"/>
                  </a:lnTo>
                  <a:lnTo>
                    <a:pt x="135" y="42"/>
                  </a:lnTo>
                  <a:lnTo>
                    <a:pt x="101" y="79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88" name="Freeform 154"/>
            <p:cNvSpPr>
              <a:spLocks/>
            </p:cNvSpPr>
            <p:nvPr/>
          </p:nvSpPr>
          <p:spPr bwMode="auto">
            <a:xfrm>
              <a:off x="2686" y="2419"/>
              <a:ext cx="722" cy="490"/>
            </a:xfrm>
            <a:custGeom>
              <a:avLst/>
              <a:gdLst>
                <a:gd name="T0" fmla="*/ 1 w 1444"/>
                <a:gd name="T1" fmla="*/ 0 h 982"/>
                <a:gd name="T2" fmla="*/ 7 w 1444"/>
                <a:gd name="T3" fmla="*/ 2 h 982"/>
                <a:gd name="T4" fmla="*/ 12 w 1444"/>
                <a:gd name="T5" fmla="*/ 4 h 982"/>
                <a:gd name="T6" fmla="*/ 17 w 1444"/>
                <a:gd name="T7" fmla="*/ 5 h 982"/>
                <a:gd name="T8" fmla="*/ 21 w 1444"/>
                <a:gd name="T9" fmla="*/ 6 h 982"/>
                <a:gd name="T10" fmla="*/ 24 w 1444"/>
                <a:gd name="T11" fmla="*/ 7 h 982"/>
                <a:gd name="T12" fmla="*/ 29 w 1444"/>
                <a:gd name="T13" fmla="*/ 6 h 982"/>
                <a:gd name="T14" fmla="*/ 34 w 1444"/>
                <a:gd name="T15" fmla="*/ 6 h 982"/>
                <a:gd name="T16" fmla="*/ 41 w 1444"/>
                <a:gd name="T17" fmla="*/ 4 h 982"/>
                <a:gd name="T18" fmla="*/ 44 w 1444"/>
                <a:gd name="T19" fmla="*/ 3 h 982"/>
                <a:gd name="T20" fmla="*/ 45 w 1444"/>
                <a:gd name="T21" fmla="*/ 3 h 982"/>
                <a:gd name="T22" fmla="*/ 45 w 1444"/>
                <a:gd name="T23" fmla="*/ 5 h 982"/>
                <a:gd name="T24" fmla="*/ 44 w 1444"/>
                <a:gd name="T25" fmla="*/ 8 h 982"/>
                <a:gd name="T26" fmla="*/ 42 w 1444"/>
                <a:gd name="T27" fmla="*/ 12 h 982"/>
                <a:gd name="T28" fmla="*/ 39 w 1444"/>
                <a:gd name="T29" fmla="*/ 17 h 982"/>
                <a:gd name="T30" fmla="*/ 36 w 1444"/>
                <a:gd name="T31" fmla="*/ 21 h 982"/>
                <a:gd name="T32" fmla="*/ 33 w 1444"/>
                <a:gd name="T33" fmla="*/ 26 h 982"/>
                <a:gd name="T34" fmla="*/ 27 w 1444"/>
                <a:gd name="T35" fmla="*/ 29 h 982"/>
                <a:gd name="T36" fmla="*/ 23 w 1444"/>
                <a:gd name="T37" fmla="*/ 30 h 982"/>
                <a:gd name="T38" fmla="*/ 21 w 1444"/>
                <a:gd name="T39" fmla="*/ 30 h 982"/>
                <a:gd name="T40" fmla="*/ 18 w 1444"/>
                <a:gd name="T41" fmla="*/ 29 h 982"/>
                <a:gd name="T42" fmla="*/ 14 w 1444"/>
                <a:gd name="T43" fmla="*/ 27 h 982"/>
                <a:gd name="T44" fmla="*/ 11 w 1444"/>
                <a:gd name="T45" fmla="*/ 23 h 982"/>
                <a:gd name="T46" fmla="*/ 7 w 1444"/>
                <a:gd name="T47" fmla="*/ 18 h 982"/>
                <a:gd name="T48" fmla="*/ 3 w 1444"/>
                <a:gd name="T49" fmla="*/ 12 h 982"/>
                <a:gd name="T50" fmla="*/ 1 w 1444"/>
                <a:gd name="T51" fmla="*/ 10 h 982"/>
                <a:gd name="T52" fmla="*/ 1 w 1444"/>
                <a:gd name="T53" fmla="*/ 9 h 982"/>
                <a:gd name="T54" fmla="*/ 1 w 1444"/>
                <a:gd name="T55" fmla="*/ 7 h 982"/>
                <a:gd name="T56" fmla="*/ 0 w 1444"/>
                <a:gd name="T57" fmla="*/ 5 h 982"/>
                <a:gd name="T58" fmla="*/ 0 w 1444"/>
                <a:gd name="T59" fmla="*/ 3 h 982"/>
                <a:gd name="T60" fmla="*/ 1 w 1444"/>
                <a:gd name="T61" fmla="*/ 1 h 982"/>
                <a:gd name="T62" fmla="*/ 1 w 1444"/>
                <a:gd name="T63" fmla="*/ 0 h 982"/>
                <a:gd name="T64" fmla="*/ 1 w 1444"/>
                <a:gd name="T65" fmla="*/ 0 h 9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44"/>
                <a:gd name="T100" fmla="*/ 0 h 982"/>
                <a:gd name="T101" fmla="*/ 1444 w 1444"/>
                <a:gd name="T102" fmla="*/ 982 h 9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44" h="982">
                  <a:moveTo>
                    <a:pt x="56" y="0"/>
                  </a:moveTo>
                  <a:lnTo>
                    <a:pt x="250" y="76"/>
                  </a:lnTo>
                  <a:lnTo>
                    <a:pt x="408" y="139"/>
                  </a:lnTo>
                  <a:lnTo>
                    <a:pt x="543" y="185"/>
                  </a:lnTo>
                  <a:lnTo>
                    <a:pt x="667" y="218"/>
                  </a:lnTo>
                  <a:lnTo>
                    <a:pt x="789" y="229"/>
                  </a:lnTo>
                  <a:lnTo>
                    <a:pt x="928" y="223"/>
                  </a:lnTo>
                  <a:lnTo>
                    <a:pt x="1088" y="196"/>
                  </a:lnTo>
                  <a:lnTo>
                    <a:pt x="1286" y="149"/>
                  </a:lnTo>
                  <a:lnTo>
                    <a:pt x="1394" y="106"/>
                  </a:lnTo>
                  <a:lnTo>
                    <a:pt x="1444" y="122"/>
                  </a:lnTo>
                  <a:lnTo>
                    <a:pt x="1440" y="184"/>
                  </a:lnTo>
                  <a:lnTo>
                    <a:pt x="1401" y="284"/>
                  </a:lnTo>
                  <a:lnTo>
                    <a:pt x="1329" y="408"/>
                  </a:lnTo>
                  <a:lnTo>
                    <a:pt x="1241" y="552"/>
                  </a:lnTo>
                  <a:lnTo>
                    <a:pt x="1146" y="701"/>
                  </a:lnTo>
                  <a:lnTo>
                    <a:pt x="1056" y="847"/>
                  </a:lnTo>
                  <a:lnTo>
                    <a:pt x="888" y="932"/>
                  </a:lnTo>
                  <a:lnTo>
                    <a:pt x="757" y="978"/>
                  </a:lnTo>
                  <a:lnTo>
                    <a:pt x="646" y="982"/>
                  </a:lnTo>
                  <a:lnTo>
                    <a:pt x="550" y="950"/>
                  </a:lnTo>
                  <a:lnTo>
                    <a:pt x="457" y="874"/>
                  </a:lnTo>
                  <a:lnTo>
                    <a:pt x="358" y="759"/>
                  </a:lnTo>
                  <a:lnTo>
                    <a:pt x="243" y="601"/>
                  </a:lnTo>
                  <a:lnTo>
                    <a:pt x="104" y="401"/>
                  </a:lnTo>
                  <a:lnTo>
                    <a:pt x="59" y="347"/>
                  </a:lnTo>
                  <a:lnTo>
                    <a:pt x="29" y="290"/>
                  </a:lnTo>
                  <a:lnTo>
                    <a:pt x="7" y="229"/>
                  </a:lnTo>
                  <a:lnTo>
                    <a:pt x="0" y="167"/>
                  </a:lnTo>
                  <a:lnTo>
                    <a:pt x="0" y="110"/>
                  </a:lnTo>
                  <a:lnTo>
                    <a:pt x="11" y="60"/>
                  </a:lnTo>
                  <a:lnTo>
                    <a:pt x="29" y="22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9433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89" name="Freeform 155"/>
            <p:cNvSpPr>
              <a:spLocks/>
            </p:cNvSpPr>
            <p:nvPr/>
          </p:nvSpPr>
          <p:spPr bwMode="auto">
            <a:xfrm>
              <a:off x="3062" y="1330"/>
              <a:ext cx="94" cy="142"/>
            </a:xfrm>
            <a:custGeom>
              <a:avLst/>
              <a:gdLst>
                <a:gd name="T0" fmla="*/ 2 w 189"/>
                <a:gd name="T1" fmla="*/ 0 h 284"/>
                <a:gd name="T2" fmla="*/ 3 w 189"/>
                <a:gd name="T3" fmla="*/ 1 h 284"/>
                <a:gd name="T4" fmla="*/ 4 w 189"/>
                <a:gd name="T5" fmla="*/ 1 h 284"/>
                <a:gd name="T6" fmla="*/ 4 w 189"/>
                <a:gd name="T7" fmla="*/ 1 h 284"/>
                <a:gd name="T8" fmla="*/ 5 w 189"/>
                <a:gd name="T9" fmla="*/ 1 h 284"/>
                <a:gd name="T10" fmla="*/ 5 w 189"/>
                <a:gd name="T11" fmla="*/ 1 h 284"/>
                <a:gd name="T12" fmla="*/ 5 w 189"/>
                <a:gd name="T13" fmla="*/ 2 h 284"/>
                <a:gd name="T14" fmla="*/ 5 w 189"/>
                <a:gd name="T15" fmla="*/ 3 h 284"/>
                <a:gd name="T16" fmla="*/ 5 w 189"/>
                <a:gd name="T17" fmla="*/ 4 h 284"/>
                <a:gd name="T18" fmla="*/ 5 w 189"/>
                <a:gd name="T19" fmla="*/ 5 h 284"/>
                <a:gd name="T20" fmla="*/ 5 w 189"/>
                <a:gd name="T21" fmla="*/ 6 h 284"/>
                <a:gd name="T22" fmla="*/ 5 w 189"/>
                <a:gd name="T23" fmla="*/ 6 h 284"/>
                <a:gd name="T24" fmla="*/ 5 w 189"/>
                <a:gd name="T25" fmla="*/ 7 h 284"/>
                <a:gd name="T26" fmla="*/ 4 w 189"/>
                <a:gd name="T27" fmla="*/ 9 h 284"/>
                <a:gd name="T28" fmla="*/ 4 w 189"/>
                <a:gd name="T29" fmla="*/ 9 h 284"/>
                <a:gd name="T30" fmla="*/ 3 w 189"/>
                <a:gd name="T31" fmla="*/ 9 h 284"/>
                <a:gd name="T32" fmla="*/ 2 w 189"/>
                <a:gd name="T33" fmla="*/ 9 h 284"/>
                <a:gd name="T34" fmla="*/ 2 w 189"/>
                <a:gd name="T35" fmla="*/ 9 h 284"/>
                <a:gd name="T36" fmla="*/ 1 w 189"/>
                <a:gd name="T37" fmla="*/ 9 h 284"/>
                <a:gd name="T38" fmla="*/ 1 w 189"/>
                <a:gd name="T39" fmla="*/ 9 h 284"/>
                <a:gd name="T40" fmla="*/ 0 w 189"/>
                <a:gd name="T41" fmla="*/ 7 h 284"/>
                <a:gd name="T42" fmla="*/ 0 w 189"/>
                <a:gd name="T43" fmla="*/ 6 h 284"/>
                <a:gd name="T44" fmla="*/ 0 w 189"/>
                <a:gd name="T45" fmla="*/ 6 h 284"/>
                <a:gd name="T46" fmla="*/ 0 w 189"/>
                <a:gd name="T47" fmla="*/ 5 h 284"/>
                <a:gd name="T48" fmla="*/ 0 w 189"/>
                <a:gd name="T49" fmla="*/ 4 h 284"/>
                <a:gd name="T50" fmla="*/ 0 w 189"/>
                <a:gd name="T51" fmla="*/ 3 h 284"/>
                <a:gd name="T52" fmla="*/ 0 w 189"/>
                <a:gd name="T53" fmla="*/ 2 h 284"/>
                <a:gd name="T54" fmla="*/ 0 w 189"/>
                <a:gd name="T55" fmla="*/ 1 h 284"/>
                <a:gd name="T56" fmla="*/ 0 w 189"/>
                <a:gd name="T57" fmla="*/ 1 h 284"/>
                <a:gd name="T58" fmla="*/ 1 w 189"/>
                <a:gd name="T59" fmla="*/ 1 h 284"/>
                <a:gd name="T60" fmla="*/ 1 w 189"/>
                <a:gd name="T61" fmla="*/ 1 h 284"/>
                <a:gd name="T62" fmla="*/ 2 w 189"/>
                <a:gd name="T63" fmla="*/ 1 h 284"/>
                <a:gd name="T64" fmla="*/ 2 w 189"/>
                <a:gd name="T65" fmla="*/ 0 h 28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9"/>
                <a:gd name="T100" fmla="*/ 0 h 284"/>
                <a:gd name="T101" fmla="*/ 189 w 189"/>
                <a:gd name="T102" fmla="*/ 284 h 28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9" h="284">
                  <a:moveTo>
                    <a:pt x="93" y="0"/>
                  </a:moveTo>
                  <a:lnTo>
                    <a:pt x="111" y="2"/>
                  </a:lnTo>
                  <a:lnTo>
                    <a:pt x="129" y="11"/>
                  </a:lnTo>
                  <a:lnTo>
                    <a:pt x="144" y="23"/>
                  </a:lnTo>
                  <a:lnTo>
                    <a:pt x="160" y="41"/>
                  </a:lnTo>
                  <a:lnTo>
                    <a:pt x="171" y="61"/>
                  </a:lnTo>
                  <a:lnTo>
                    <a:pt x="180" y="84"/>
                  </a:lnTo>
                  <a:lnTo>
                    <a:pt x="185" y="111"/>
                  </a:lnTo>
                  <a:lnTo>
                    <a:pt x="189" y="140"/>
                  </a:lnTo>
                  <a:lnTo>
                    <a:pt x="185" y="167"/>
                  </a:lnTo>
                  <a:lnTo>
                    <a:pt x="180" y="196"/>
                  </a:lnTo>
                  <a:lnTo>
                    <a:pt x="171" y="219"/>
                  </a:lnTo>
                  <a:lnTo>
                    <a:pt x="160" y="241"/>
                  </a:lnTo>
                  <a:lnTo>
                    <a:pt x="144" y="257"/>
                  </a:lnTo>
                  <a:lnTo>
                    <a:pt x="129" y="271"/>
                  </a:lnTo>
                  <a:lnTo>
                    <a:pt x="111" y="280"/>
                  </a:lnTo>
                  <a:lnTo>
                    <a:pt x="93" y="284"/>
                  </a:lnTo>
                  <a:lnTo>
                    <a:pt x="72" y="280"/>
                  </a:lnTo>
                  <a:lnTo>
                    <a:pt x="55" y="271"/>
                  </a:lnTo>
                  <a:lnTo>
                    <a:pt x="37" y="257"/>
                  </a:lnTo>
                  <a:lnTo>
                    <a:pt x="25" y="241"/>
                  </a:lnTo>
                  <a:lnTo>
                    <a:pt x="12" y="219"/>
                  </a:lnTo>
                  <a:lnTo>
                    <a:pt x="5" y="196"/>
                  </a:lnTo>
                  <a:lnTo>
                    <a:pt x="0" y="167"/>
                  </a:lnTo>
                  <a:lnTo>
                    <a:pt x="0" y="140"/>
                  </a:lnTo>
                  <a:lnTo>
                    <a:pt x="0" y="111"/>
                  </a:lnTo>
                  <a:lnTo>
                    <a:pt x="5" y="84"/>
                  </a:lnTo>
                  <a:lnTo>
                    <a:pt x="12" y="61"/>
                  </a:lnTo>
                  <a:lnTo>
                    <a:pt x="25" y="41"/>
                  </a:lnTo>
                  <a:lnTo>
                    <a:pt x="37" y="23"/>
                  </a:lnTo>
                  <a:lnTo>
                    <a:pt x="55" y="11"/>
                  </a:lnTo>
                  <a:lnTo>
                    <a:pt x="72" y="2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0" name="Freeform 156"/>
            <p:cNvSpPr>
              <a:spLocks/>
            </p:cNvSpPr>
            <p:nvPr/>
          </p:nvSpPr>
          <p:spPr bwMode="auto">
            <a:xfrm>
              <a:off x="3308" y="1345"/>
              <a:ext cx="96" cy="141"/>
            </a:xfrm>
            <a:custGeom>
              <a:avLst/>
              <a:gdLst>
                <a:gd name="T0" fmla="*/ 4 w 191"/>
                <a:gd name="T1" fmla="*/ 0 h 282"/>
                <a:gd name="T2" fmla="*/ 4 w 191"/>
                <a:gd name="T3" fmla="*/ 1 h 282"/>
                <a:gd name="T4" fmla="*/ 5 w 191"/>
                <a:gd name="T5" fmla="*/ 1 h 282"/>
                <a:gd name="T6" fmla="*/ 5 w 191"/>
                <a:gd name="T7" fmla="*/ 1 h 282"/>
                <a:gd name="T8" fmla="*/ 6 w 191"/>
                <a:gd name="T9" fmla="*/ 1 h 282"/>
                <a:gd name="T10" fmla="*/ 6 w 191"/>
                <a:gd name="T11" fmla="*/ 1 h 282"/>
                <a:gd name="T12" fmla="*/ 6 w 191"/>
                <a:gd name="T13" fmla="*/ 2 h 282"/>
                <a:gd name="T14" fmla="*/ 6 w 191"/>
                <a:gd name="T15" fmla="*/ 3 h 282"/>
                <a:gd name="T16" fmla="*/ 6 w 191"/>
                <a:gd name="T17" fmla="*/ 4 h 282"/>
                <a:gd name="T18" fmla="*/ 6 w 191"/>
                <a:gd name="T19" fmla="*/ 5 h 282"/>
                <a:gd name="T20" fmla="*/ 6 w 191"/>
                <a:gd name="T21" fmla="*/ 6 h 282"/>
                <a:gd name="T22" fmla="*/ 6 w 191"/>
                <a:gd name="T23" fmla="*/ 6 h 282"/>
                <a:gd name="T24" fmla="*/ 6 w 191"/>
                <a:gd name="T25" fmla="*/ 7 h 282"/>
                <a:gd name="T26" fmla="*/ 5 w 191"/>
                <a:gd name="T27" fmla="*/ 9 h 282"/>
                <a:gd name="T28" fmla="*/ 5 w 191"/>
                <a:gd name="T29" fmla="*/ 9 h 282"/>
                <a:gd name="T30" fmla="*/ 4 w 191"/>
                <a:gd name="T31" fmla="*/ 9 h 282"/>
                <a:gd name="T32" fmla="*/ 4 w 191"/>
                <a:gd name="T33" fmla="*/ 9 h 282"/>
                <a:gd name="T34" fmla="*/ 3 w 191"/>
                <a:gd name="T35" fmla="*/ 9 h 282"/>
                <a:gd name="T36" fmla="*/ 2 w 191"/>
                <a:gd name="T37" fmla="*/ 9 h 282"/>
                <a:gd name="T38" fmla="*/ 2 w 191"/>
                <a:gd name="T39" fmla="*/ 9 h 282"/>
                <a:gd name="T40" fmla="*/ 1 w 191"/>
                <a:gd name="T41" fmla="*/ 7 h 282"/>
                <a:gd name="T42" fmla="*/ 1 w 191"/>
                <a:gd name="T43" fmla="*/ 6 h 282"/>
                <a:gd name="T44" fmla="*/ 1 w 191"/>
                <a:gd name="T45" fmla="*/ 6 h 282"/>
                <a:gd name="T46" fmla="*/ 0 w 191"/>
                <a:gd name="T47" fmla="*/ 5 h 282"/>
                <a:gd name="T48" fmla="*/ 0 w 191"/>
                <a:gd name="T49" fmla="*/ 4 h 282"/>
                <a:gd name="T50" fmla="*/ 0 w 191"/>
                <a:gd name="T51" fmla="*/ 3 h 282"/>
                <a:gd name="T52" fmla="*/ 1 w 191"/>
                <a:gd name="T53" fmla="*/ 2 h 282"/>
                <a:gd name="T54" fmla="*/ 1 w 191"/>
                <a:gd name="T55" fmla="*/ 1 h 282"/>
                <a:gd name="T56" fmla="*/ 1 w 191"/>
                <a:gd name="T57" fmla="*/ 1 h 282"/>
                <a:gd name="T58" fmla="*/ 2 w 191"/>
                <a:gd name="T59" fmla="*/ 1 h 282"/>
                <a:gd name="T60" fmla="*/ 2 w 191"/>
                <a:gd name="T61" fmla="*/ 1 h 282"/>
                <a:gd name="T62" fmla="*/ 3 w 191"/>
                <a:gd name="T63" fmla="*/ 1 h 282"/>
                <a:gd name="T64" fmla="*/ 4 w 191"/>
                <a:gd name="T65" fmla="*/ 0 h 2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1"/>
                <a:gd name="T100" fmla="*/ 0 h 282"/>
                <a:gd name="T101" fmla="*/ 191 w 191"/>
                <a:gd name="T102" fmla="*/ 282 h 2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1" h="282">
                  <a:moveTo>
                    <a:pt x="98" y="0"/>
                  </a:moveTo>
                  <a:lnTo>
                    <a:pt x="114" y="1"/>
                  </a:lnTo>
                  <a:lnTo>
                    <a:pt x="132" y="9"/>
                  </a:lnTo>
                  <a:lnTo>
                    <a:pt x="146" y="21"/>
                  </a:lnTo>
                  <a:lnTo>
                    <a:pt x="162" y="41"/>
                  </a:lnTo>
                  <a:lnTo>
                    <a:pt x="171" y="61"/>
                  </a:lnTo>
                  <a:lnTo>
                    <a:pt x="182" y="86"/>
                  </a:lnTo>
                  <a:lnTo>
                    <a:pt x="187" y="111"/>
                  </a:lnTo>
                  <a:lnTo>
                    <a:pt x="191" y="142"/>
                  </a:lnTo>
                  <a:lnTo>
                    <a:pt x="187" y="169"/>
                  </a:lnTo>
                  <a:lnTo>
                    <a:pt x="182" y="196"/>
                  </a:lnTo>
                  <a:lnTo>
                    <a:pt x="171" y="219"/>
                  </a:lnTo>
                  <a:lnTo>
                    <a:pt x="162" y="240"/>
                  </a:lnTo>
                  <a:lnTo>
                    <a:pt x="146" y="257"/>
                  </a:lnTo>
                  <a:lnTo>
                    <a:pt x="132" y="269"/>
                  </a:lnTo>
                  <a:lnTo>
                    <a:pt x="114" y="278"/>
                  </a:lnTo>
                  <a:lnTo>
                    <a:pt x="98" y="282"/>
                  </a:lnTo>
                  <a:lnTo>
                    <a:pt x="76" y="278"/>
                  </a:lnTo>
                  <a:lnTo>
                    <a:pt x="58" y="269"/>
                  </a:lnTo>
                  <a:lnTo>
                    <a:pt x="40" y="257"/>
                  </a:lnTo>
                  <a:lnTo>
                    <a:pt x="27" y="240"/>
                  </a:lnTo>
                  <a:lnTo>
                    <a:pt x="15" y="219"/>
                  </a:lnTo>
                  <a:lnTo>
                    <a:pt x="6" y="196"/>
                  </a:lnTo>
                  <a:lnTo>
                    <a:pt x="0" y="169"/>
                  </a:lnTo>
                  <a:lnTo>
                    <a:pt x="0" y="142"/>
                  </a:lnTo>
                  <a:lnTo>
                    <a:pt x="0" y="111"/>
                  </a:lnTo>
                  <a:lnTo>
                    <a:pt x="6" y="86"/>
                  </a:lnTo>
                  <a:lnTo>
                    <a:pt x="15" y="61"/>
                  </a:lnTo>
                  <a:lnTo>
                    <a:pt x="27" y="41"/>
                  </a:lnTo>
                  <a:lnTo>
                    <a:pt x="40" y="21"/>
                  </a:lnTo>
                  <a:lnTo>
                    <a:pt x="58" y="9"/>
                  </a:lnTo>
                  <a:lnTo>
                    <a:pt x="76" y="1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1" name="Freeform 157"/>
            <p:cNvSpPr>
              <a:spLocks/>
            </p:cNvSpPr>
            <p:nvPr/>
          </p:nvSpPr>
          <p:spPr bwMode="auto">
            <a:xfrm>
              <a:off x="2744" y="2467"/>
              <a:ext cx="554" cy="133"/>
            </a:xfrm>
            <a:custGeom>
              <a:avLst/>
              <a:gdLst>
                <a:gd name="T0" fmla="*/ 0 w 1108"/>
                <a:gd name="T1" fmla="*/ 0 h 266"/>
                <a:gd name="T2" fmla="*/ 5 w 1108"/>
                <a:gd name="T3" fmla="*/ 2 h 266"/>
                <a:gd name="T4" fmla="*/ 9 w 1108"/>
                <a:gd name="T5" fmla="*/ 5 h 266"/>
                <a:gd name="T6" fmla="*/ 12 w 1108"/>
                <a:gd name="T7" fmla="*/ 6 h 266"/>
                <a:gd name="T8" fmla="*/ 17 w 1108"/>
                <a:gd name="T9" fmla="*/ 7 h 266"/>
                <a:gd name="T10" fmla="*/ 19 w 1108"/>
                <a:gd name="T11" fmla="*/ 8 h 266"/>
                <a:gd name="T12" fmla="*/ 23 w 1108"/>
                <a:gd name="T13" fmla="*/ 8 h 266"/>
                <a:gd name="T14" fmla="*/ 28 w 1108"/>
                <a:gd name="T15" fmla="*/ 8 h 266"/>
                <a:gd name="T16" fmla="*/ 35 w 1108"/>
                <a:gd name="T17" fmla="*/ 7 h 26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08"/>
                <a:gd name="T28" fmla="*/ 0 h 266"/>
                <a:gd name="T29" fmla="*/ 1108 w 1108"/>
                <a:gd name="T30" fmla="*/ 266 h 26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08" h="266">
                  <a:moveTo>
                    <a:pt x="0" y="0"/>
                  </a:moveTo>
                  <a:lnTo>
                    <a:pt x="160" y="92"/>
                  </a:lnTo>
                  <a:lnTo>
                    <a:pt x="295" y="164"/>
                  </a:lnTo>
                  <a:lnTo>
                    <a:pt x="412" y="214"/>
                  </a:lnTo>
                  <a:lnTo>
                    <a:pt x="523" y="248"/>
                  </a:lnTo>
                  <a:lnTo>
                    <a:pt x="637" y="265"/>
                  </a:lnTo>
                  <a:lnTo>
                    <a:pt x="764" y="266"/>
                  </a:lnTo>
                  <a:lnTo>
                    <a:pt x="917" y="256"/>
                  </a:lnTo>
                  <a:lnTo>
                    <a:pt x="1108" y="236"/>
                  </a:lnTo>
                </a:path>
              </a:pathLst>
            </a:custGeom>
            <a:noFill/>
            <a:ln w="15875">
              <a:solidFill>
                <a:srgbClr val="F2C2A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2" name="Freeform 158"/>
            <p:cNvSpPr>
              <a:spLocks/>
            </p:cNvSpPr>
            <p:nvPr/>
          </p:nvSpPr>
          <p:spPr bwMode="auto">
            <a:xfrm>
              <a:off x="2749" y="2507"/>
              <a:ext cx="533" cy="150"/>
            </a:xfrm>
            <a:custGeom>
              <a:avLst/>
              <a:gdLst>
                <a:gd name="T0" fmla="*/ 0 w 1066"/>
                <a:gd name="T1" fmla="*/ 0 h 301"/>
                <a:gd name="T2" fmla="*/ 4 w 1066"/>
                <a:gd name="T3" fmla="*/ 2 h 301"/>
                <a:gd name="T4" fmla="*/ 7 w 1066"/>
                <a:gd name="T5" fmla="*/ 5 h 301"/>
                <a:gd name="T6" fmla="*/ 10 w 1066"/>
                <a:gd name="T7" fmla="*/ 7 h 301"/>
                <a:gd name="T8" fmla="*/ 14 w 1066"/>
                <a:gd name="T9" fmla="*/ 8 h 301"/>
                <a:gd name="T10" fmla="*/ 18 w 1066"/>
                <a:gd name="T11" fmla="*/ 9 h 301"/>
                <a:gd name="T12" fmla="*/ 22 w 1066"/>
                <a:gd name="T13" fmla="*/ 9 h 301"/>
                <a:gd name="T14" fmla="*/ 27 w 1066"/>
                <a:gd name="T15" fmla="*/ 9 h 301"/>
                <a:gd name="T16" fmla="*/ 33 w 1066"/>
                <a:gd name="T17" fmla="*/ 8 h 3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66"/>
                <a:gd name="T28" fmla="*/ 0 h 301"/>
                <a:gd name="T29" fmla="*/ 1066 w 1066"/>
                <a:gd name="T30" fmla="*/ 301 h 30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66" h="301">
                  <a:moveTo>
                    <a:pt x="0" y="0"/>
                  </a:moveTo>
                  <a:lnTo>
                    <a:pt x="128" y="92"/>
                  </a:lnTo>
                  <a:lnTo>
                    <a:pt x="243" y="169"/>
                  </a:lnTo>
                  <a:lnTo>
                    <a:pt x="351" y="227"/>
                  </a:lnTo>
                  <a:lnTo>
                    <a:pt x="462" y="268"/>
                  </a:lnTo>
                  <a:lnTo>
                    <a:pt x="581" y="292"/>
                  </a:lnTo>
                  <a:lnTo>
                    <a:pt x="716" y="301"/>
                  </a:lnTo>
                  <a:lnTo>
                    <a:pt x="874" y="295"/>
                  </a:lnTo>
                  <a:lnTo>
                    <a:pt x="1066" y="277"/>
                  </a:lnTo>
                </a:path>
              </a:pathLst>
            </a:custGeom>
            <a:noFill/>
            <a:ln w="15875">
              <a:solidFill>
                <a:srgbClr val="F2C2A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3" name="Freeform 159"/>
            <p:cNvSpPr>
              <a:spLocks/>
            </p:cNvSpPr>
            <p:nvPr/>
          </p:nvSpPr>
          <p:spPr bwMode="auto">
            <a:xfrm>
              <a:off x="2752" y="2533"/>
              <a:ext cx="491" cy="216"/>
            </a:xfrm>
            <a:custGeom>
              <a:avLst/>
              <a:gdLst>
                <a:gd name="T0" fmla="*/ 0 w 982"/>
                <a:gd name="T1" fmla="*/ 0 h 431"/>
                <a:gd name="T2" fmla="*/ 4 w 982"/>
                <a:gd name="T3" fmla="*/ 4 h 431"/>
                <a:gd name="T4" fmla="*/ 7 w 982"/>
                <a:gd name="T5" fmla="*/ 7 h 431"/>
                <a:gd name="T6" fmla="*/ 10 w 982"/>
                <a:gd name="T7" fmla="*/ 10 h 431"/>
                <a:gd name="T8" fmla="*/ 13 w 982"/>
                <a:gd name="T9" fmla="*/ 12 h 431"/>
                <a:gd name="T10" fmla="*/ 15 w 982"/>
                <a:gd name="T11" fmla="*/ 13 h 431"/>
                <a:gd name="T12" fmla="*/ 20 w 982"/>
                <a:gd name="T13" fmla="*/ 14 h 431"/>
                <a:gd name="T14" fmla="*/ 25 w 982"/>
                <a:gd name="T15" fmla="*/ 14 h 431"/>
                <a:gd name="T16" fmla="*/ 31 w 982"/>
                <a:gd name="T17" fmla="*/ 14 h 43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82"/>
                <a:gd name="T28" fmla="*/ 0 h 431"/>
                <a:gd name="T29" fmla="*/ 982 w 982"/>
                <a:gd name="T30" fmla="*/ 431 h 43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82" h="431">
                  <a:moveTo>
                    <a:pt x="0" y="0"/>
                  </a:moveTo>
                  <a:lnTo>
                    <a:pt x="108" y="111"/>
                  </a:lnTo>
                  <a:lnTo>
                    <a:pt x="205" y="208"/>
                  </a:lnTo>
                  <a:lnTo>
                    <a:pt x="299" y="289"/>
                  </a:lnTo>
                  <a:lnTo>
                    <a:pt x="398" y="354"/>
                  </a:lnTo>
                  <a:lnTo>
                    <a:pt x="506" y="399"/>
                  </a:lnTo>
                  <a:lnTo>
                    <a:pt x="635" y="426"/>
                  </a:lnTo>
                  <a:lnTo>
                    <a:pt x="792" y="431"/>
                  </a:lnTo>
                  <a:lnTo>
                    <a:pt x="982" y="417"/>
                  </a:lnTo>
                </a:path>
              </a:pathLst>
            </a:custGeom>
            <a:noFill/>
            <a:ln w="15875">
              <a:solidFill>
                <a:srgbClr val="F2C2A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4" name="Freeform 160"/>
            <p:cNvSpPr>
              <a:spLocks/>
            </p:cNvSpPr>
            <p:nvPr/>
          </p:nvSpPr>
          <p:spPr bwMode="auto">
            <a:xfrm>
              <a:off x="2747" y="2563"/>
              <a:ext cx="440" cy="269"/>
            </a:xfrm>
            <a:custGeom>
              <a:avLst/>
              <a:gdLst>
                <a:gd name="T0" fmla="*/ 0 w 880"/>
                <a:gd name="T1" fmla="*/ 0 h 537"/>
                <a:gd name="T2" fmla="*/ 3 w 880"/>
                <a:gd name="T3" fmla="*/ 6 h 537"/>
                <a:gd name="T4" fmla="*/ 7 w 880"/>
                <a:gd name="T5" fmla="*/ 10 h 537"/>
                <a:gd name="T6" fmla="*/ 10 w 880"/>
                <a:gd name="T7" fmla="*/ 13 h 537"/>
                <a:gd name="T8" fmla="*/ 13 w 880"/>
                <a:gd name="T9" fmla="*/ 16 h 537"/>
                <a:gd name="T10" fmla="*/ 15 w 880"/>
                <a:gd name="T11" fmla="*/ 17 h 537"/>
                <a:gd name="T12" fmla="*/ 19 w 880"/>
                <a:gd name="T13" fmla="*/ 17 h 537"/>
                <a:gd name="T14" fmla="*/ 23 w 880"/>
                <a:gd name="T15" fmla="*/ 17 h 537"/>
                <a:gd name="T16" fmla="*/ 28 w 880"/>
                <a:gd name="T17" fmla="*/ 17 h 53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80"/>
                <a:gd name="T28" fmla="*/ 0 h 537"/>
                <a:gd name="T29" fmla="*/ 880 w 880"/>
                <a:gd name="T30" fmla="*/ 537 h 53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80" h="537">
                  <a:moveTo>
                    <a:pt x="0" y="0"/>
                  </a:moveTo>
                  <a:lnTo>
                    <a:pt x="106" y="176"/>
                  </a:lnTo>
                  <a:lnTo>
                    <a:pt x="202" y="314"/>
                  </a:lnTo>
                  <a:lnTo>
                    <a:pt x="292" y="413"/>
                  </a:lnTo>
                  <a:lnTo>
                    <a:pt x="385" y="483"/>
                  </a:lnTo>
                  <a:lnTo>
                    <a:pt x="482" y="521"/>
                  </a:lnTo>
                  <a:lnTo>
                    <a:pt x="596" y="537"/>
                  </a:lnTo>
                  <a:lnTo>
                    <a:pt x="725" y="535"/>
                  </a:lnTo>
                  <a:lnTo>
                    <a:pt x="880" y="517"/>
                  </a:lnTo>
                </a:path>
              </a:pathLst>
            </a:custGeom>
            <a:noFill/>
            <a:ln w="15875">
              <a:solidFill>
                <a:srgbClr val="F2C2A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5" name="Freeform 161"/>
            <p:cNvSpPr>
              <a:spLocks/>
            </p:cNvSpPr>
            <p:nvPr/>
          </p:nvSpPr>
          <p:spPr bwMode="auto">
            <a:xfrm>
              <a:off x="2200" y="2615"/>
              <a:ext cx="125" cy="128"/>
            </a:xfrm>
            <a:custGeom>
              <a:avLst/>
              <a:gdLst>
                <a:gd name="T0" fmla="*/ 4 w 252"/>
                <a:gd name="T1" fmla="*/ 0 h 255"/>
                <a:gd name="T2" fmla="*/ 3 w 252"/>
                <a:gd name="T3" fmla="*/ 1 h 255"/>
                <a:gd name="T4" fmla="*/ 3 w 252"/>
                <a:gd name="T5" fmla="*/ 2 h 255"/>
                <a:gd name="T6" fmla="*/ 3 w 252"/>
                <a:gd name="T7" fmla="*/ 2 h 255"/>
                <a:gd name="T8" fmla="*/ 3 w 252"/>
                <a:gd name="T9" fmla="*/ 3 h 255"/>
                <a:gd name="T10" fmla="*/ 2 w 252"/>
                <a:gd name="T11" fmla="*/ 4 h 255"/>
                <a:gd name="T12" fmla="*/ 1 w 252"/>
                <a:gd name="T13" fmla="*/ 4 h 255"/>
                <a:gd name="T14" fmla="*/ 1 w 252"/>
                <a:gd name="T15" fmla="*/ 5 h 255"/>
                <a:gd name="T16" fmla="*/ 0 w 252"/>
                <a:gd name="T17" fmla="*/ 5 h 255"/>
                <a:gd name="T18" fmla="*/ 1 w 252"/>
                <a:gd name="T19" fmla="*/ 7 h 255"/>
                <a:gd name="T20" fmla="*/ 2 w 252"/>
                <a:gd name="T21" fmla="*/ 8 h 255"/>
                <a:gd name="T22" fmla="*/ 3 w 252"/>
                <a:gd name="T23" fmla="*/ 8 h 255"/>
                <a:gd name="T24" fmla="*/ 4 w 252"/>
                <a:gd name="T25" fmla="*/ 8 h 255"/>
                <a:gd name="T26" fmla="*/ 5 w 252"/>
                <a:gd name="T27" fmla="*/ 8 h 255"/>
                <a:gd name="T28" fmla="*/ 6 w 252"/>
                <a:gd name="T29" fmla="*/ 7 h 255"/>
                <a:gd name="T30" fmla="*/ 7 w 252"/>
                <a:gd name="T31" fmla="*/ 6 h 255"/>
                <a:gd name="T32" fmla="*/ 7 w 252"/>
                <a:gd name="T33" fmla="*/ 5 h 255"/>
                <a:gd name="T34" fmla="*/ 6 w 252"/>
                <a:gd name="T35" fmla="*/ 5 h 255"/>
                <a:gd name="T36" fmla="*/ 6 w 252"/>
                <a:gd name="T37" fmla="*/ 5 h 255"/>
                <a:gd name="T38" fmla="*/ 5 w 252"/>
                <a:gd name="T39" fmla="*/ 4 h 255"/>
                <a:gd name="T40" fmla="*/ 5 w 252"/>
                <a:gd name="T41" fmla="*/ 4 h 255"/>
                <a:gd name="T42" fmla="*/ 4 w 252"/>
                <a:gd name="T43" fmla="*/ 3 h 255"/>
                <a:gd name="T44" fmla="*/ 4 w 252"/>
                <a:gd name="T45" fmla="*/ 2 h 255"/>
                <a:gd name="T46" fmla="*/ 4 w 252"/>
                <a:gd name="T47" fmla="*/ 1 h 255"/>
                <a:gd name="T48" fmla="*/ 4 w 252"/>
                <a:gd name="T49" fmla="*/ 0 h 25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52"/>
                <a:gd name="T76" fmla="*/ 0 h 255"/>
                <a:gd name="T77" fmla="*/ 252 w 252"/>
                <a:gd name="T78" fmla="*/ 255 h 25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52" h="255">
                  <a:moveTo>
                    <a:pt x="131" y="0"/>
                  </a:moveTo>
                  <a:lnTo>
                    <a:pt x="126" y="14"/>
                  </a:lnTo>
                  <a:lnTo>
                    <a:pt x="121" y="36"/>
                  </a:lnTo>
                  <a:lnTo>
                    <a:pt x="112" y="58"/>
                  </a:lnTo>
                  <a:lnTo>
                    <a:pt x="101" y="83"/>
                  </a:lnTo>
                  <a:lnTo>
                    <a:pt x="83" y="102"/>
                  </a:lnTo>
                  <a:lnTo>
                    <a:pt x="61" y="120"/>
                  </a:lnTo>
                  <a:lnTo>
                    <a:pt x="32" y="129"/>
                  </a:lnTo>
                  <a:lnTo>
                    <a:pt x="0" y="133"/>
                  </a:lnTo>
                  <a:lnTo>
                    <a:pt x="36" y="198"/>
                  </a:lnTo>
                  <a:lnTo>
                    <a:pt x="76" y="239"/>
                  </a:lnTo>
                  <a:lnTo>
                    <a:pt x="115" y="255"/>
                  </a:lnTo>
                  <a:lnTo>
                    <a:pt x="155" y="255"/>
                  </a:lnTo>
                  <a:lnTo>
                    <a:pt x="187" y="239"/>
                  </a:lnTo>
                  <a:lnTo>
                    <a:pt x="218" y="214"/>
                  </a:lnTo>
                  <a:lnTo>
                    <a:pt x="237" y="182"/>
                  </a:lnTo>
                  <a:lnTo>
                    <a:pt x="252" y="149"/>
                  </a:lnTo>
                  <a:lnTo>
                    <a:pt x="221" y="147"/>
                  </a:lnTo>
                  <a:lnTo>
                    <a:pt x="198" y="142"/>
                  </a:lnTo>
                  <a:lnTo>
                    <a:pt x="178" y="128"/>
                  </a:lnTo>
                  <a:lnTo>
                    <a:pt x="164" y="110"/>
                  </a:lnTo>
                  <a:lnTo>
                    <a:pt x="149" y="84"/>
                  </a:lnTo>
                  <a:lnTo>
                    <a:pt x="140" y="59"/>
                  </a:lnTo>
                  <a:lnTo>
                    <a:pt x="133" y="29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EDCF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6" name="Freeform 162"/>
            <p:cNvSpPr>
              <a:spLocks/>
            </p:cNvSpPr>
            <p:nvPr/>
          </p:nvSpPr>
          <p:spPr bwMode="auto">
            <a:xfrm>
              <a:off x="2235" y="2731"/>
              <a:ext cx="100" cy="102"/>
            </a:xfrm>
            <a:custGeom>
              <a:avLst/>
              <a:gdLst>
                <a:gd name="T0" fmla="*/ 3 w 202"/>
                <a:gd name="T1" fmla="*/ 0 h 203"/>
                <a:gd name="T2" fmla="*/ 3 w 202"/>
                <a:gd name="T3" fmla="*/ 1 h 203"/>
                <a:gd name="T4" fmla="*/ 3 w 202"/>
                <a:gd name="T5" fmla="*/ 1 h 203"/>
                <a:gd name="T6" fmla="*/ 2 w 202"/>
                <a:gd name="T7" fmla="*/ 2 h 203"/>
                <a:gd name="T8" fmla="*/ 2 w 202"/>
                <a:gd name="T9" fmla="*/ 3 h 203"/>
                <a:gd name="T10" fmla="*/ 2 w 202"/>
                <a:gd name="T11" fmla="*/ 3 h 203"/>
                <a:gd name="T12" fmla="*/ 1 w 202"/>
                <a:gd name="T13" fmla="*/ 3 h 203"/>
                <a:gd name="T14" fmla="*/ 0 w 202"/>
                <a:gd name="T15" fmla="*/ 4 h 203"/>
                <a:gd name="T16" fmla="*/ 0 w 202"/>
                <a:gd name="T17" fmla="*/ 4 h 203"/>
                <a:gd name="T18" fmla="*/ 0 w 202"/>
                <a:gd name="T19" fmla="*/ 5 h 203"/>
                <a:gd name="T20" fmla="*/ 1 w 202"/>
                <a:gd name="T21" fmla="*/ 6 h 203"/>
                <a:gd name="T22" fmla="*/ 2 w 202"/>
                <a:gd name="T23" fmla="*/ 7 h 203"/>
                <a:gd name="T24" fmla="*/ 3 w 202"/>
                <a:gd name="T25" fmla="*/ 7 h 203"/>
                <a:gd name="T26" fmla="*/ 4 w 202"/>
                <a:gd name="T27" fmla="*/ 6 h 203"/>
                <a:gd name="T28" fmla="*/ 5 w 202"/>
                <a:gd name="T29" fmla="*/ 6 h 203"/>
                <a:gd name="T30" fmla="*/ 5 w 202"/>
                <a:gd name="T31" fmla="*/ 5 h 203"/>
                <a:gd name="T32" fmla="*/ 6 w 202"/>
                <a:gd name="T33" fmla="*/ 4 h 203"/>
                <a:gd name="T34" fmla="*/ 5 w 202"/>
                <a:gd name="T35" fmla="*/ 4 h 203"/>
                <a:gd name="T36" fmla="*/ 4 w 202"/>
                <a:gd name="T37" fmla="*/ 4 h 203"/>
                <a:gd name="T38" fmla="*/ 4 w 202"/>
                <a:gd name="T39" fmla="*/ 4 h 203"/>
                <a:gd name="T40" fmla="*/ 4 w 202"/>
                <a:gd name="T41" fmla="*/ 3 h 203"/>
                <a:gd name="T42" fmla="*/ 3 w 202"/>
                <a:gd name="T43" fmla="*/ 3 h 203"/>
                <a:gd name="T44" fmla="*/ 3 w 202"/>
                <a:gd name="T45" fmla="*/ 2 h 203"/>
                <a:gd name="T46" fmla="*/ 3 w 202"/>
                <a:gd name="T47" fmla="*/ 1 h 203"/>
                <a:gd name="T48" fmla="*/ 3 w 202"/>
                <a:gd name="T49" fmla="*/ 0 h 20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02"/>
                <a:gd name="T76" fmla="*/ 0 h 203"/>
                <a:gd name="T77" fmla="*/ 202 w 202"/>
                <a:gd name="T78" fmla="*/ 203 h 20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02" h="203">
                  <a:moveTo>
                    <a:pt x="105" y="0"/>
                  </a:moveTo>
                  <a:lnTo>
                    <a:pt x="101" y="11"/>
                  </a:lnTo>
                  <a:lnTo>
                    <a:pt x="97" y="27"/>
                  </a:lnTo>
                  <a:lnTo>
                    <a:pt x="90" y="45"/>
                  </a:lnTo>
                  <a:lnTo>
                    <a:pt x="81" y="65"/>
                  </a:lnTo>
                  <a:lnTo>
                    <a:pt x="65" y="79"/>
                  </a:lnTo>
                  <a:lnTo>
                    <a:pt x="49" y="93"/>
                  </a:lnTo>
                  <a:lnTo>
                    <a:pt x="27" y="101"/>
                  </a:lnTo>
                  <a:lnTo>
                    <a:pt x="0" y="104"/>
                  </a:lnTo>
                  <a:lnTo>
                    <a:pt x="31" y="156"/>
                  </a:lnTo>
                  <a:lnTo>
                    <a:pt x="61" y="189"/>
                  </a:lnTo>
                  <a:lnTo>
                    <a:pt x="92" y="201"/>
                  </a:lnTo>
                  <a:lnTo>
                    <a:pt x="124" y="203"/>
                  </a:lnTo>
                  <a:lnTo>
                    <a:pt x="151" y="189"/>
                  </a:lnTo>
                  <a:lnTo>
                    <a:pt x="175" y="171"/>
                  </a:lnTo>
                  <a:lnTo>
                    <a:pt x="191" y="144"/>
                  </a:lnTo>
                  <a:lnTo>
                    <a:pt x="202" y="119"/>
                  </a:lnTo>
                  <a:lnTo>
                    <a:pt x="178" y="117"/>
                  </a:lnTo>
                  <a:lnTo>
                    <a:pt x="158" y="111"/>
                  </a:lnTo>
                  <a:lnTo>
                    <a:pt x="142" y="101"/>
                  </a:lnTo>
                  <a:lnTo>
                    <a:pt x="132" y="86"/>
                  </a:lnTo>
                  <a:lnTo>
                    <a:pt x="121" y="66"/>
                  </a:lnTo>
                  <a:lnTo>
                    <a:pt x="114" y="45"/>
                  </a:lnTo>
                  <a:lnTo>
                    <a:pt x="106" y="2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E0B8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7" name="Freeform 163"/>
            <p:cNvSpPr>
              <a:spLocks/>
            </p:cNvSpPr>
            <p:nvPr/>
          </p:nvSpPr>
          <p:spPr bwMode="auto">
            <a:xfrm>
              <a:off x="2338" y="2965"/>
              <a:ext cx="98" cy="98"/>
            </a:xfrm>
            <a:custGeom>
              <a:avLst/>
              <a:gdLst>
                <a:gd name="T0" fmla="*/ 3 w 196"/>
                <a:gd name="T1" fmla="*/ 0 h 196"/>
                <a:gd name="T2" fmla="*/ 3 w 196"/>
                <a:gd name="T3" fmla="*/ 1 h 196"/>
                <a:gd name="T4" fmla="*/ 3 w 196"/>
                <a:gd name="T5" fmla="*/ 1 h 196"/>
                <a:gd name="T6" fmla="*/ 3 w 196"/>
                <a:gd name="T7" fmla="*/ 2 h 196"/>
                <a:gd name="T8" fmla="*/ 3 w 196"/>
                <a:gd name="T9" fmla="*/ 3 h 196"/>
                <a:gd name="T10" fmla="*/ 2 w 196"/>
                <a:gd name="T11" fmla="*/ 3 h 196"/>
                <a:gd name="T12" fmla="*/ 2 w 196"/>
                <a:gd name="T13" fmla="*/ 3 h 196"/>
                <a:gd name="T14" fmla="*/ 1 w 196"/>
                <a:gd name="T15" fmla="*/ 3 h 196"/>
                <a:gd name="T16" fmla="*/ 0 w 196"/>
                <a:gd name="T17" fmla="*/ 4 h 196"/>
                <a:gd name="T18" fmla="*/ 2 w 196"/>
                <a:gd name="T19" fmla="*/ 6 h 196"/>
                <a:gd name="T20" fmla="*/ 3 w 196"/>
                <a:gd name="T21" fmla="*/ 6 h 196"/>
                <a:gd name="T22" fmla="*/ 3 w 196"/>
                <a:gd name="T23" fmla="*/ 6 h 196"/>
                <a:gd name="T24" fmla="*/ 5 w 196"/>
                <a:gd name="T25" fmla="*/ 6 h 196"/>
                <a:gd name="T26" fmla="*/ 6 w 196"/>
                <a:gd name="T27" fmla="*/ 6 h 196"/>
                <a:gd name="T28" fmla="*/ 6 w 196"/>
                <a:gd name="T29" fmla="*/ 5 h 196"/>
                <a:gd name="T30" fmla="*/ 6 w 196"/>
                <a:gd name="T31" fmla="*/ 3 h 196"/>
                <a:gd name="T32" fmla="*/ 6 w 196"/>
                <a:gd name="T33" fmla="*/ 3 h 196"/>
                <a:gd name="T34" fmla="*/ 6 w 196"/>
                <a:gd name="T35" fmla="*/ 3 h 196"/>
                <a:gd name="T36" fmla="*/ 5 w 196"/>
                <a:gd name="T37" fmla="*/ 3 h 196"/>
                <a:gd name="T38" fmla="*/ 5 w 196"/>
                <a:gd name="T39" fmla="*/ 3 h 196"/>
                <a:gd name="T40" fmla="*/ 3 w 196"/>
                <a:gd name="T41" fmla="*/ 3 h 196"/>
                <a:gd name="T42" fmla="*/ 3 w 196"/>
                <a:gd name="T43" fmla="*/ 2 h 196"/>
                <a:gd name="T44" fmla="*/ 3 w 196"/>
                <a:gd name="T45" fmla="*/ 2 h 196"/>
                <a:gd name="T46" fmla="*/ 3 w 196"/>
                <a:gd name="T47" fmla="*/ 1 h 196"/>
                <a:gd name="T48" fmla="*/ 3 w 196"/>
                <a:gd name="T49" fmla="*/ 0 h 19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96"/>
                <a:gd name="T76" fmla="*/ 0 h 196"/>
                <a:gd name="T77" fmla="*/ 196 w 196"/>
                <a:gd name="T78" fmla="*/ 196 h 19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96" h="196">
                  <a:moveTo>
                    <a:pt x="70" y="0"/>
                  </a:moveTo>
                  <a:lnTo>
                    <a:pt x="70" y="11"/>
                  </a:lnTo>
                  <a:lnTo>
                    <a:pt x="70" y="29"/>
                  </a:lnTo>
                  <a:lnTo>
                    <a:pt x="68" y="47"/>
                  </a:lnTo>
                  <a:lnTo>
                    <a:pt x="65" y="69"/>
                  </a:lnTo>
                  <a:lnTo>
                    <a:pt x="56" y="87"/>
                  </a:lnTo>
                  <a:lnTo>
                    <a:pt x="43" y="106"/>
                  </a:lnTo>
                  <a:lnTo>
                    <a:pt x="25" y="119"/>
                  </a:lnTo>
                  <a:lnTo>
                    <a:pt x="0" y="128"/>
                  </a:lnTo>
                  <a:lnTo>
                    <a:pt x="43" y="169"/>
                  </a:lnTo>
                  <a:lnTo>
                    <a:pt x="83" y="193"/>
                  </a:lnTo>
                  <a:lnTo>
                    <a:pt x="115" y="196"/>
                  </a:lnTo>
                  <a:lnTo>
                    <a:pt x="146" y="189"/>
                  </a:lnTo>
                  <a:lnTo>
                    <a:pt x="167" y="169"/>
                  </a:lnTo>
                  <a:lnTo>
                    <a:pt x="185" y="144"/>
                  </a:lnTo>
                  <a:lnTo>
                    <a:pt x="194" y="115"/>
                  </a:lnTo>
                  <a:lnTo>
                    <a:pt x="196" y="88"/>
                  </a:lnTo>
                  <a:lnTo>
                    <a:pt x="174" y="92"/>
                  </a:lnTo>
                  <a:lnTo>
                    <a:pt x="155" y="92"/>
                  </a:lnTo>
                  <a:lnTo>
                    <a:pt x="137" y="85"/>
                  </a:lnTo>
                  <a:lnTo>
                    <a:pt x="121" y="74"/>
                  </a:lnTo>
                  <a:lnTo>
                    <a:pt x="104" y="58"/>
                  </a:lnTo>
                  <a:lnTo>
                    <a:pt x="92" y="40"/>
                  </a:lnTo>
                  <a:lnTo>
                    <a:pt x="79" y="20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E0B8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8" name="Freeform 164"/>
            <p:cNvSpPr>
              <a:spLocks/>
            </p:cNvSpPr>
            <p:nvPr/>
          </p:nvSpPr>
          <p:spPr bwMode="auto">
            <a:xfrm>
              <a:off x="2043" y="2082"/>
              <a:ext cx="101" cy="101"/>
            </a:xfrm>
            <a:custGeom>
              <a:avLst/>
              <a:gdLst>
                <a:gd name="T0" fmla="*/ 3 w 202"/>
                <a:gd name="T1" fmla="*/ 0 h 203"/>
                <a:gd name="T2" fmla="*/ 3 w 202"/>
                <a:gd name="T3" fmla="*/ 0 h 203"/>
                <a:gd name="T4" fmla="*/ 3 w 202"/>
                <a:gd name="T5" fmla="*/ 0 h 203"/>
                <a:gd name="T6" fmla="*/ 3 w 202"/>
                <a:gd name="T7" fmla="*/ 1 h 203"/>
                <a:gd name="T8" fmla="*/ 3 w 202"/>
                <a:gd name="T9" fmla="*/ 2 h 203"/>
                <a:gd name="T10" fmla="*/ 3 w 202"/>
                <a:gd name="T11" fmla="*/ 2 h 203"/>
                <a:gd name="T12" fmla="*/ 2 w 202"/>
                <a:gd name="T13" fmla="*/ 2 h 203"/>
                <a:gd name="T14" fmla="*/ 1 w 202"/>
                <a:gd name="T15" fmla="*/ 3 h 203"/>
                <a:gd name="T16" fmla="*/ 0 w 202"/>
                <a:gd name="T17" fmla="*/ 3 h 203"/>
                <a:gd name="T18" fmla="*/ 1 w 202"/>
                <a:gd name="T19" fmla="*/ 4 h 203"/>
                <a:gd name="T20" fmla="*/ 2 w 202"/>
                <a:gd name="T21" fmla="*/ 5 h 203"/>
                <a:gd name="T22" fmla="*/ 3 w 202"/>
                <a:gd name="T23" fmla="*/ 6 h 203"/>
                <a:gd name="T24" fmla="*/ 3 w 202"/>
                <a:gd name="T25" fmla="*/ 6 h 203"/>
                <a:gd name="T26" fmla="*/ 5 w 202"/>
                <a:gd name="T27" fmla="*/ 5 h 203"/>
                <a:gd name="T28" fmla="*/ 6 w 202"/>
                <a:gd name="T29" fmla="*/ 5 h 203"/>
                <a:gd name="T30" fmla="*/ 6 w 202"/>
                <a:gd name="T31" fmla="*/ 4 h 203"/>
                <a:gd name="T32" fmla="*/ 6 w 202"/>
                <a:gd name="T33" fmla="*/ 3 h 203"/>
                <a:gd name="T34" fmla="*/ 6 w 202"/>
                <a:gd name="T35" fmla="*/ 3 h 203"/>
                <a:gd name="T36" fmla="*/ 5 w 202"/>
                <a:gd name="T37" fmla="*/ 3 h 203"/>
                <a:gd name="T38" fmla="*/ 5 w 202"/>
                <a:gd name="T39" fmla="*/ 3 h 203"/>
                <a:gd name="T40" fmla="*/ 5 w 202"/>
                <a:gd name="T41" fmla="*/ 2 h 203"/>
                <a:gd name="T42" fmla="*/ 3 w 202"/>
                <a:gd name="T43" fmla="*/ 2 h 203"/>
                <a:gd name="T44" fmla="*/ 3 w 202"/>
                <a:gd name="T45" fmla="*/ 1 h 203"/>
                <a:gd name="T46" fmla="*/ 3 w 202"/>
                <a:gd name="T47" fmla="*/ 0 h 203"/>
                <a:gd name="T48" fmla="*/ 3 w 202"/>
                <a:gd name="T49" fmla="*/ 0 h 20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02"/>
                <a:gd name="T76" fmla="*/ 0 h 203"/>
                <a:gd name="T77" fmla="*/ 202 w 202"/>
                <a:gd name="T78" fmla="*/ 203 h 20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02" h="203">
                  <a:moveTo>
                    <a:pt x="104" y="0"/>
                  </a:moveTo>
                  <a:lnTo>
                    <a:pt x="101" y="11"/>
                  </a:lnTo>
                  <a:lnTo>
                    <a:pt x="97" y="27"/>
                  </a:lnTo>
                  <a:lnTo>
                    <a:pt x="90" y="45"/>
                  </a:lnTo>
                  <a:lnTo>
                    <a:pt x="81" y="65"/>
                  </a:lnTo>
                  <a:lnTo>
                    <a:pt x="65" y="79"/>
                  </a:lnTo>
                  <a:lnTo>
                    <a:pt x="49" y="94"/>
                  </a:lnTo>
                  <a:lnTo>
                    <a:pt x="27" y="101"/>
                  </a:lnTo>
                  <a:lnTo>
                    <a:pt x="0" y="104"/>
                  </a:lnTo>
                  <a:lnTo>
                    <a:pt x="31" y="156"/>
                  </a:lnTo>
                  <a:lnTo>
                    <a:pt x="61" y="189"/>
                  </a:lnTo>
                  <a:lnTo>
                    <a:pt x="92" y="201"/>
                  </a:lnTo>
                  <a:lnTo>
                    <a:pt x="124" y="203"/>
                  </a:lnTo>
                  <a:lnTo>
                    <a:pt x="151" y="189"/>
                  </a:lnTo>
                  <a:lnTo>
                    <a:pt x="175" y="171"/>
                  </a:lnTo>
                  <a:lnTo>
                    <a:pt x="191" y="144"/>
                  </a:lnTo>
                  <a:lnTo>
                    <a:pt x="202" y="119"/>
                  </a:lnTo>
                  <a:lnTo>
                    <a:pt x="178" y="117"/>
                  </a:lnTo>
                  <a:lnTo>
                    <a:pt x="158" y="111"/>
                  </a:lnTo>
                  <a:lnTo>
                    <a:pt x="142" y="101"/>
                  </a:lnTo>
                  <a:lnTo>
                    <a:pt x="131" y="86"/>
                  </a:lnTo>
                  <a:lnTo>
                    <a:pt x="121" y="65"/>
                  </a:lnTo>
                  <a:lnTo>
                    <a:pt x="113" y="45"/>
                  </a:lnTo>
                  <a:lnTo>
                    <a:pt x="106" y="22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E0B8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9" name="Freeform 165"/>
            <p:cNvSpPr>
              <a:spLocks/>
            </p:cNvSpPr>
            <p:nvPr/>
          </p:nvSpPr>
          <p:spPr bwMode="auto">
            <a:xfrm>
              <a:off x="2135" y="2519"/>
              <a:ext cx="126" cy="128"/>
            </a:xfrm>
            <a:custGeom>
              <a:avLst/>
              <a:gdLst>
                <a:gd name="T0" fmla="*/ 5 w 251"/>
                <a:gd name="T1" fmla="*/ 0 h 255"/>
                <a:gd name="T2" fmla="*/ 4 w 251"/>
                <a:gd name="T3" fmla="*/ 1 h 255"/>
                <a:gd name="T4" fmla="*/ 4 w 251"/>
                <a:gd name="T5" fmla="*/ 2 h 255"/>
                <a:gd name="T6" fmla="*/ 4 w 251"/>
                <a:gd name="T7" fmla="*/ 2 h 255"/>
                <a:gd name="T8" fmla="*/ 4 w 251"/>
                <a:gd name="T9" fmla="*/ 3 h 255"/>
                <a:gd name="T10" fmla="*/ 3 w 251"/>
                <a:gd name="T11" fmla="*/ 4 h 255"/>
                <a:gd name="T12" fmla="*/ 2 w 251"/>
                <a:gd name="T13" fmla="*/ 4 h 255"/>
                <a:gd name="T14" fmla="*/ 1 w 251"/>
                <a:gd name="T15" fmla="*/ 5 h 255"/>
                <a:gd name="T16" fmla="*/ 0 w 251"/>
                <a:gd name="T17" fmla="*/ 5 h 255"/>
                <a:gd name="T18" fmla="*/ 2 w 251"/>
                <a:gd name="T19" fmla="*/ 7 h 255"/>
                <a:gd name="T20" fmla="*/ 3 w 251"/>
                <a:gd name="T21" fmla="*/ 8 h 255"/>
                <a:gd name="T22" fmla="*/ 4 w 251"/>
                <a:gd name="T23" fmla="*/ 8 h 255"/>
                <a:gd name="T24" fmla="*/ 5 w 251"/>
                <a:gd name="T25" fmla="*/ 8 h 255"/>
                <a:gd name="T26" fmla="*/ 6 w 251"/>
                <a:gd name="T27" fmla="*/ 8 h 255"/>
                <a:gd name="T28" fmla="*/ 7 w 251"/>
                <a:gd name="T29" fmla="*/ 7 h 255"/>
                <a:gd name="T30" fmla="*/ 8 w 251"/>
                <a:gd name="T31" fmla="*/ 6 h 255"/>
                <a:gd name="T32" fmla="*/ 8 w 251"/>
                <a:gd name="T33" fmla="*/ 5 h 255"/>
                <a:gd name="T34" fmla="*/ 7 w 251"/>
                <a:gd name="T35" fmla="*/ 5 h 255"/>
                <a:gd name="T36" fmla="*/ 7 w 251"/>
                <a:gd name="T37" fmla="*/ 5 h 255"/>
                <a:gd name="T38" fmla="*/ 6 w 251"/>
                <a:gd name="T39" fmla="*/ 4 h 255"/>
                <a:gd name="T40" fmla="*/ 6 w 251"/>
                <a:gd name="T41" fmla="*/ 4 h 255"/>
                <a:gd name="T42" fmla="*/ 5 w 251"/>
                <a:gd name="T43" fmla="*/ 3 h 255"/>
                <a:gd name="T44" fmla="*/ 5 w 251"/>
                <a:gd name="T45" fmla="*/ 2 h 255"/>
                <a:gd name="T46" fmla="*/ 5 w 251"/>
                <a:gd name="T47" fmla="*/ 1 h 255"/>
                <a:gd name="T48" fmla="*/ 5 w 251"/>
                <a:gd name="T49" fmla="*/ 0 h 25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51"/>
                <a:gd name="T76" fmla="*/ 0 h 255"/>
                <a:gd name="T77" fmla="*/ 251 w 251"/>
                <a:gd name="T78" fmla="*/ 255 h 25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51" h="255">
                  <a:moveTo>
                    <a:pt x="131" y="0"/>
                  </a:moveTo>
                  <a:lnTo>
                    <a:pt x="126" y="14"/>
                  </a:lnTo>
                  <a:lnTo>
                    <a:pt x="120" y="36"/>
                  </a:lnTo>
                  <a:lnTo>
                    <a:pt x="111" y="59"/>
                  </a:lnTo>
                  <a:lnTo>
                    <a:pt x="100" y="82"/>
                  </a:lnTo>
                  <a:lnTo>
                    <a:pt x="82" y="102"/>
                  </a:lnTo>
                  <a:lnTo>
                    <a:pt x="61" y="120"/>
                  </a:lnTo>
                  <a:lnTo>
                    <a:pt x="32" y="129"/>
                  </a:lnTo>
                  <a:lnTo>
                    <a:pt x="0" y="131"/>
                  </a:lnTo>
                  <a:lnTo>
                    <a:pt x="36" y="196"/>
                  </a:lnTo>
                  <a:lnTo>
                    <a:pt x="77" y="237"/>
                  </a:lnTo>
                  <a:lnTo>
                    <a:pt x="115" y="253"/>
                  </a:lnTo>
                  <a:lnTo>
                    <a:pt x="154" y="255"/>
                  </a:lnTo>
                  <a:lnTo>
                    <a:pt x="187" y="239"/>
                  </a:lnTo>
                  <a:lnTo>
                    <a:pt x="217" y="215"/>
                  </a:lnTo>
                  <a:lnTo>
                    <a:pt x="237" y="183"/>
                  </a:lnTo>
                  <a:lnTo>
                    <a:pt x="251" y="152"/>
                  </a:lnTo>
                  <a:lnTo>
                    <a:pt x="223" y="151"/>
                  </a:lnTo>
                  <a:lnTo>
                    <a:pt x="199" y="142"/>
                  </a:lnTo>
                  <a:lnTo>
                    <a:pt x="178" y="127"/>
                  </a:lnTo>
                  <a:lnTo>
                    <a:pt x="163" y="109"/>
                  </a:lnTo>
                  <a:lnTo>
                    <a:pt x="151" y="84"/>
                  </a:lnTo>
                  <a:lnTo>
                    <a:pt x="142" y="59"/>
                  </a:lnTo>
                  <a:lnTo>
                    <a:pt x="134" y="28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E0B8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0" name="Freeform 166"/>
            <p:cNvSpPr>
              <a:spLocks/>
            </p:cNvSpPr>
            <p:nvPr/>
          </p:nvSpPr>
          <p:spPr bwMode="auto">
            <a:xfrm>
              <a:off x="2267" y="2509"/>
              <a:ext cx="124" cy="125"/>
            </a:xfrm>
            <a:custGeom>
              <a:avLst/>
              <a:gdLst>
                <a:gd name="T0" fmla="*/ 3 w 248"/>
                <a:gd name="T1" fmla="*/ 0 h 250"/>
                <a:gd name="T2" fmla="*/ 3 w 248"/>
                <a:gd name="T3" fmla="*/ 1 h 250"/>
                <a:gd name="T4" fmla="*/ 3 w 248"/>
                <a:gd name="T5" fmla="*/ 2 h 250"/>
                <a:gd name="T6" fmla="*/ 3 w 248"/>
                <a:gd name="T7" fmla="*/ 2 h 250"/>
                <a:gd name="T8" fmla="*/ 3 w 248"/>
                <a:gd name="T9" fmla="*/ 3 h 250"/>
                <a:gd name="T10" fmla="*/ 3 w 248"/>
                <a:gd name="T11" fmla="*/ 4 h 250"/>
                <a:gd name="T12" fmla="*/ 2 w 248"/>
                <a:gd name="T13" fmla="*/ 5 h 250"/>
                <a:gd name="T14" fmla="*/ 1 w 248"/>
                <a:gd name="T15" fmla="*/ 5 h 250"/>
                <a:gd name="T16" fmla="*/ 0 w 248"/>
                <a:gd name="T17" fmla="*/ 5 h 250"/>
                <a:gd name="T18" fmla="*/ 2 w 248"/>
                <a:gd name="T19" fmla="*/ 7 h 250"/>
                <a:gd name="T20" fmla="*/ 4 w 248"/>
                <a:gd name="T21" fmla="*/ 8 h 250"/>
                <a:gd name="T22" fmla="*/ 5 w 248"/>
                <a:gd name="T23" fmla="*/ 8 h 250"/>
                <a:gd name="T24" fmla="*/ 6 w 248"/>
                <a:gd name="T25" fmla="*/ 8 h 250"/>
                <a:gd name="T26" fmla="*/ 7 w 248"/>
                <a:gd name="T27" fmla="*/ 7 h 250"/>
                <a:gd name="T28" fmla="*/ 8 w 248"/>
                <a:gd name="T29" fmla="*/ 6 h 250"/>
                <a:gd name="T30" fmla="*/ 8 w 248"/>
                <a:gd name="T31" fmla="*/ 5 h 250"/>
                <a:gd name="T32" fmla="*/ 8 w 248"/>
                <a:gd name="T33" fmla="*/ 4 h 250"/>
                <a:gd name="T34" fmla="*/ 7 w 248"/>
                <a:gd name="T35" fmla="*/ 4 h 250"/>
                <a:gd name="T36" fmla="*/ 7 w 248"/>
                <a:gd name="T37" fmla="*/ 4 h 250"/>
                <a:gd name="T38" fmla="*/ 6 w 248"/>
                <a:gd name="T39" fmla="*/ 4 h 250"/>
                <a:gd name="T40" fmla="*/ 5 w 248"/>
                <a:gd name="T41" fmla="*/ 4 h 250"/>
                <a:gd name="T42" fmla="*/ 5 w 248"/>
                <a:gd name="T43" fmla="*/ 3 h 250"/>
                <a:gd name="T44" fmla="*/ 4 w 248"/>
                <a:gd name="T45" fmla="*/ 2 h 250"/>
                <a:gd name="T46" fmla="*/ 4 w 248"/>
                <a:gd name="T47" fmla="*/ 1 h 250"/>
                <a:gd name="T48" fmla="*/ 3 w 248"/>
                <a:gd name="T49" fmla="*/ 0 h 25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48"/>
                <a:gd name="T76" fmla="*/ 0 h 250"/>
                <a:gd name="T77" fmla="*/ 248 w 248"/>
                <a:gd name="T78" fmla="*/ 250 h 25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48" h="250">
                  <a:moveTo>
                    <a:pt x="95" y="0"/>
                  </a:moveTo>
                  <a:lnTo>
                    <a:pt x="95" y="14"/>
                  </a:lnTo>
                  <a:lnTo>
                    <a:pt x="95" y="36"/>
                  </a:lnTo>
                  <a:lnTo>
                    <a:pt x="90" y="59"/>
                  </a:lnTo>
                  <a:lnTo>
                    <a:pt x="85" y="86"/>
                  </a:lnTo>
                  <a:lnTo>
                    <a:pt x="72" y="109"/>
                  </a:lnTo>
                  <a:lnTo>
                    <a:pt x="56" y="131"/>
                  </a:lnTo>
                  <a:lnTo>
                    <a:pt x="31" y="147"/>
                  </a:lnTo>
                  <a:lnTo>
                    <a:pt x="0" y="158"/>
                  </a:lnTo>
                  <a:lnTo>
                    <a:pt x="50" y="212"/>
                  </a:lnTo>
                  <a:lnTo>
                    <a:pt x="97" y="243"/>
                  </a:lnTo>
                  <a:lnTo>
                    <a:pt x="140" y="250"/>
                  </a:lnTo>
                  <a:lnTo>
                    <a:pt x="178" y="243"/>
                  </a:lnTo>
                  <a:lnTo>
                    <a:pt x="205" y="219"/>
                  </a:lnTo>
                  <a:lnTo>
                    <a:pt x="228" y="189"/>
                  </a:lnTo>
                  <a:lnTo>
                    <a:pt x="243" y="153"/>
                  </a:lnTo>
                  <a:lnTo>
                    <a:pt x="248" y="118"/>
                  </a:lnTo>
                  <a:lnTo>
                    <a:pt x="219" y="124"/>
                  </a:lnTo>
                  <a:lnTo>
                    <a:pt x="194" y="122"/>
                  </a:lnTo>
                  <a:lnTo>
                    <a:pt x="171" y="113"/>
                  </a:lnTo>
                  <a:lnTo>
                    <a:pt x="153" y="99"/>
                  </a:lnTo>
                  <a:lnTo>
                    <a:pt x="133" y="77"/>
                  </a:lnTo>
                  <a:lnTo>
                    <a:pt x="119" y="54"/>
                  </a:lnTo>
                  <a:lnTo>
                    <a:pt x="104" y="27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EDCF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1" name="Freeform 167"/>
            <p:cNvSpPr>
              <a:spLocks/>
            </p:cNvSpPr>
            <p:nvPr/>
          </p:nvSpPr>
          <p:spPr bwMode="auto">
            <a:xfrm>
              <a:off x="2188" y="2407"/>
              <a:ext cx="124" cy="126"/>
            </a:xfrm>
            <a:custGeom>
              <a:avLst/>
              <a:gdLst>
                <a:gd name="T0" fmla="*/ 3 w 248"/>
                <a:gd name="T1" fmla="*/ 0 h 252"/>
                <a:gd name="T2" fmla="*/ 3 w 248"/>
                <a:gd name="T3" fmla="*/ 1 h 252"/>
                <a:gd name="T4" fmla="*/ 3 w 248"/>
                <a:gd name="T5" fmla="*/ 2 h 252"/>
                <a:gd name="T6" fmla="*/ 3 w 248"/>
                <a:gd name="T7" fmla="*/ 2 h 252"/>
                <a:gd name="T8" fmla="*/ 3 w 248"/>
                <a:gd name="T9" fmla="*/ 3 h 252"/>
                <a:gd name="T10" fmla="*/ 3 w 248"/>
                <a:gd name="T11" fmla="*/ 4 h 252"/>
                <a:gd name="T12" fmla="*/ 2 w 248"/>
                <a:gd name="T13" fmla="*/ 5 h 252"/>
                <a:gd name="T14" fmla="*/ 1 w 248"/>
                <a:gd name="T15" fmla="*/ 5 h 252"/>
                <a:gd name="T16" fmla="*/ 0 w 248"/>
                <a:gd name="T17" fmla="*/ 5 h 252"/>
                <a:gd name="T18" fmla="*/ 2 w 248"/>
                <a:gd name="T19" fmla="*/ 7 h 252"/>
                <a:gd name="T20" fmla="*/ 4 w 248"/>
                <a:gd name="T21" fmla="*/ 8 h 252"/>
                <a:gd name="T22" fmla="*/ 5 w 248"/>
                <a:gd name="T23" fmla="*/ 8 h 252"/>
                <a:gd name="T24" fmla="*/ 6 w 248"/>
                <a:gd name="T25" fmla="*/ 8 h 252"/>
                <a:gd name="T26" fmla="*/ 7 w 248"/>
                <a:gd name="T27" fmla="*/ 7 h 252"/>
                <a:gd name="T28" fmla="*/ 8 w 248"/>
                <a:gd name="T29" fmla="*/ 6 h 252"/>
                <a:gd name="T30" fmla="*/ 8 w 248"/>
                <a:gd name="T31" fmla="*/ 5 h 252"/>
                <a:gd name="T32" fmla="*/ 8 w 248"/>
                <a:gd name="T33" fmla="*/ 4 h 252"/>
                <a:gd name="T34" fmla="*/ 7 w 248"/>
                <a:gd name="T35" fmla="*/ 4 h 252"/>
                <a:gd name="T36" fmla="*/ 7 w 248"/>
                <a:gd name="T37" fmla="*/ 4 h 252"/>
                <a:gd name="T38" fmla="*/ 6 w 248"/>
                <a:gd name="T39" fmla="*/ 4 h 252"/>
                <a:gd name="T40" fmla="*/ 5 w 248"/>
                <a:gd name="T41" fmla="*/ 4 h 252"/>
                <a:gd name="T42" fmla="*/ 5 w 248"/>
                <a:gd name="T43" fmla="*/ 3 h 252"/>
                <a:gd name="T44" fmla="*/ 4 w 248"/>
                <a:gd name="T45" fmla="*/ 2 h 252"/>
                <a:gd name="T46" fmla="*/ 4 w 248"/>
                <a:gd name="T47" fmla="*/ 1 h 252"/>
                <a:gd name="T48" fmla="*/ 3 w 248"/>
                <a:gd name="T49" fmla="*/ 0 h 25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48"/>
                <a:gd name="T76" fmla="*/ 0 h 252"/>
                <a:gd name="T77" fmla="*/ 248 w 248"/>
                <a:gd name="T78" fmla="*/ 252 h 25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48" h="252">
                  <a:moveTo>
                    <a:pt x="95" y="0"/>
                  </a:moveTo>
                  <a:lnTo>
                    <a:pt x="95" y="16"/>
                  </a:lnTo>
                  <a:lnTo>
                    <a:pt x="95" y="38"/>
                  </a:lnTo>
                  <a:lnTo>
                    <a:pt x="90" y="61"/>
                  </a:lnTo>
                  <a:lnTo>
                    <a:pt x="84" y="88"/>
                  </a:lnTo>
                  <a:lnTo>
                    <a:pt x="72" y="111"/>
                  </a:lnTo>
                  <a:lnTo>
                    <a:pt x="55" y="133"/>
                  </a:lnTo>
                  <a:lnTo>
                    <a:pt x="30" y="147"/>
                  </a:lnTo>
                  <a:lnTo>
                    <a:pt x="0" y="158"/>
                  </a:lnTo>
                  <a:lnTo>
                    <a:pt x="50" y="214"/>
                  </a:lnTo>
                  <a:lnTo>
                    <a:pt x="97" y="244"/>
                  </a:lnTo>
                  <a:lnTo>
                    <a:pt x="140" y="252"/>
                  </a:lnTo>
                  <a:lnTo>
                    <a:pt x="178" y="244"/>
                  </a:lnTo>
                  <a:lnTo>
                    <a:pt x="207" y="221"/>
                  </a:lnTo>
                  <a:lnTo>
                    <a:pt x="230" y="190"/>
                  </a:lnTo>
                  <a:lnTo>
                    <a:pt x="243" y="156"/>
                  </a:lnTo>
                  <a:lnTo>
                    <a:pt x="248" y="122"/>
                  </a:lnTo>
                  <a:lnTo>
                    <a:pt x="219" y="126"/>
                  </a:lnTo>
                  <a:lnTo>
                    <a:pt x="196" y="124"/>
                  </a:lnTo>
                  <a:lnTo>
                    <a:pt x="172" y="115"/>
                  </a:lnTo>
                  <a:lnTo>
                    <a:pt x="154" y="101"/>
                  </a:lnTo>
                  <a:lnTo>
                    <a:pt x="135" y="79"/>
                  </a:lnTo>
                  <a:lnTo>
                    <a:pt x="120" y="56"/>
                  </a:lnTo>
                  <a:lnTo>
                    <a:pt x="106" y="27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E0B8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2" name="Freeform 168"/>
            <p:cNvSpPr>
              <a:spLocks/>
            </p:cNvSpPr>
            <p:nvPr/>
          </p:nvSpPr>
          <p:spPr bwMode="auto">
            <a:xfrm>
              <a:off x="2065" y="2404"/>
              <a:ext cx="124" cy="139"/>
            </a:xfrm>
            <a:custGeom>
              <a:avLst/>
              <a:gdLst>
                <a:gd name="T0" fmla="*/ 3 w 249"/>
                <a:gd name="T1" fmla="*/ 0 h 277"/>
                <a:gd name="T2" fmla="*/ 3 w 249"/>
                <a:gd name="T3" fmla="*/ 1 h 277"/>
                <a:gd name="T4" fmla="*/ 3 w 249"/>
                <a:gd name="T5" fmla="*/ 2 h 277"/>
                <a:gd name="T6" fmla="*/ 2 w 249"/>
                <a:gd name="T7" fmla="*/ 2 h 277"/>
                <a:gd name="T8" fmla="*/ 2 w 249"/>
                <a:gd name="T9" fmla="*/ 3 h 277"/>
                <a:gd name="T10" fmla="*/ 2 w 249"/>
                <a:gd name="T11" fmla="*/ 4 h 277"/>
                <a:gd name="T12" fmla="*/ 1 w 249"/>
                <a:gd name="T13" fmla="*/ 5 h 277"/>
                <a:gd name="T14" fmla="*/ 1 w 249"/>
                <a:gd name="T15" fmla="*/ 5 h 277"/>
                <a:gd name="T16" fmla="*/ 0 w 249"/>
                <a:gd name="T17" fmla="*/ 5 h 277"/>
                <a:gd name="T18" fmla="*/ 1 w 249"/>
                <a:gd name="T19" fmla="*/ 8 h 277"/>
                <a:gd name="T20" fmla="*/ 2 w 249"/>
                <a:gd name="T21" fmla="*/ 9 h 277"/>
                <a:gd name="T22" fmla="*/ 3 w 249"/>
                <a:gd name="T23" fmla="*/ 9 h 277"/>
                <a:gd name="T24" fmla="*/ 4 w 249"/>
                <a:gd name="T25" fmla="*/ 9 h 277"/>
                <a:gd name="T26" fmla="*/ 6 w 249"/>
                <a:gd name="T27" fmla="*/ 8 h 277"/>
                <a:gd name="T28" fmla="*/ 6 w 249"/>
                <a:gd name="T29" fmla="*/ 7 h 277"/>
                <a:gd name="T30" fmla="*/ 7 w 249"/>
                <a:gd name="T31" fmla="*/ 6 h 277"/>
                <a:gd name="T32" fmla="*/ 7 w 249"/>
                <a:gd name="T33" fmla="*/ 5 h 277"/>
                <a:gd name="T34" fmla="*/ 6 w 249"/>
                <a:gd name="T35" fmla="*/ 5 h 277"/>
                <a:gd name="T36" fmla="*/ 6 w 249"/>
                <a:gd name="T37" fmla="*/ 5 h 277"/>
                <a:gd name="T38" fmla="*/ 5 w 249"/>
                <a:gd name="T39" fmla="*/ 5 h 277"/>
                <a:gd name="T40" fmla="*/ 4 w 249"/>
                <a:gd name="T41" fmla="*/ 4 h 277"/>
                <a:gd name="T42" fmla="*/ 4 w 249"/>
                <a:gd name="T43" fmla="*/ 3 h 277"/>
                <a:gd name="T44" fmla="*/ 3 w 249"/>
                <a:gd name="T45" fmla="*/ 2 h 277"/>
                <a:gd name="T46" fmla="*/ 3 w 249"/>
                <a:gd name="T47" fmla="*/ 1 h 277"/>
                <a:gd name="T48" fmla="*/ 3 w 249"/>
                <a:gd name="T49" fmla="*/ 0 h 27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49"/>
                <a:gd name="T76" fmla="*/ 0 h 277"/>
                <a:gd name="T77" fmla="*/ 249 w 249"/>
                <a:gd name="T78" fmla="*/ 277 h 27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49" h="277">
                  <a:moveTo>
                    <a:pt x="101" y="0"/>
                  </a:moveTo>
                  <a:lnTo>
                    <a:pt x="99" y="15"/>
                  </a:lnTo>
                  <a:lnTo>
                    <a:pt x="99" y="36"/>
                  </a:lnTo>
                  <a:lnTo>
                    <a:pt x="94" y="62"/>
                  </a:lnTo>
                  <a:lnTo>
                    <a:pt x="88" y="89"/>
                  </a:lnTo>
                  <a:lnTo>
                    <a:pt x="76" y="112"/>
                  </a:lnTo>
                  <a:lnTo>
                    <a:pt x="58" y="134"/>
                  </a:lnTo>
                  <a:lnTo>
                    <a:pt x="33" y="148"/>
                  </a:lnTo>
                  <a:lnTo>
                    <a:pt x="0" y="159"/>
                  </a:lnTo>
                  <a:lnTo>
                    <a:pt x="35" y="225"/>
                  </a:lnTo>
                  <a:lnTo>
                    <a:pt x="74" y="263"/>
                  </a:lnTo>
                  <a:lnTo>
                    <a:pt x="115" y="277"/>
                  </a:lnTo>
                  <a:lnTo>
                    <a:pt x="159" y="272"/>
                  </a:lnTo>
                  <a:lnTo>
                    <a:pt x="193" y="250"/>
                  </a:lnTo>
                  <a:lnTo>
                    <a:pt x="223" y="222"/>
                  </a:lnTo>
                  <a:lnTo>
                    <a:pt x="241" y="186"/>
                  </a:lnTo>
                  <a:lnTo>
                    <a:pt x="249" y="150"/>
                  </a:lnTo>
                  <a:lnTo>
                    <a:pt x="220" y="153"/>
                  </a:lnTo>
                  <a:lnTo>
                    <a:pt x="196" y="148"/>
                  </a:lnTo>
                  <a:lnTo>
                    <a:pt x="173" y="134"/>
                  </a:lnTo>
                  <a:lnTo>
                    <a:pt x="155" y="116"/>
                  </a:lnTo>
                  <a:lnTo>
                    <a:pt x="137" y="89"/>
                  </a:lnTo>
                  <a:lnTo>
                    <a:pt x="123" y="60"/>
                  </a:lnTo>
                  <a:lnTo>
                    <a:pt x="110" y="29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CF99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3" name="Freeform 169"/>
            <p:cNvSpPr>
              <a:spLocks/>
            </p:cNvSpPr>
            <p:nvPr/>
          </p:nvSpPr>
          <p:spPr bwMode="auto">
            <a:xfrm>
              <a:off x="2109" y="2312"/>
              <a:ext cx="138" cy="118"/>
            </a:xfrm>
            <a:custGeom>
              <a:avLst/>
              <a:gdLst>
                <a:gd name="T0" fmla="*/ 3 w 277"/>
                <a:gd name="T1" fmla="*/ 0 h 238"/>
                <a:gd name="T2" fmla="*/ 3 w 277"/>
                <a:gd name="T3" fmla="*/ 0 h 238"/>
                <a:gd name="T4" fmla="*/ 3 w 277"/>
                <a:gd name="T5" fmla="*/ 1 h 238"/>
                <a:gd name="T6" fmla="*/ 2 w 277"/>
                <a:gd name="T7" fmla="*/ 1 h 238"/>
                <a:gd name="T8" fmla="*/ 2 w 277"/>
                <a:gd name="T9" fmla="*/ 2 h 238"/>
                <a:gd name="T10" fmla="*/ 2 w 277"/>
                <a:gd name="T11" fmla="*/ 3 h 238"/>
                <a:gd name="T12" fmla="*/ 1 w 277"/>
                <a:gd name="T13" fmla="*/ 4 h 238"/>
                <a:gd name="T14" fmla="*/ 0 w 277"/>
                <a:gd name="T15" fmla="*/ 4 h 238"/>
                <a:gd name="T16" fmla="*/ 0 w 277"/>
                <a:gd name="T17" fmla="*/ 4 h 238"/>
                <a:gd name="T18" fmla="*/ 1 w 277"/>
                <a:gd name="T19" fmla="*/ 6 h 238"/>
                <a:gd name="T20" fmla="*/ 3 w 277"/>
                <a:gd name="T21" fmla="*/ 7 h 238"/>
                <a:gd name="T22" fmla="*/ 4 w 277"/>
                <a:gd name="T23" fmla="*/ 7 h 238"/>
                <a:gd name="T24" fmla="*/ 5 w 277"/>
                <a:gd name="T25" fmla="*/ 7 h 238"/>
                <a:gd name="T26" fmla="*/ 7 w 277"/>
                <a:gd name="T27" fmla="*/ 6 h 238"/>
                <a:gd name="T28" fmla="*/ 7 w 277"/>
                <a:gd name="T29" fmla="*/ 6 h 238"/>
                <a:gd name="T30" fmla="*/ 8 w 277"/>
                <a:gd name="T31" fmla="*/ 5 h 238"/>
                <a:gd name="T32" fmla="*/ 8 w 277"/>
                <a:gd name="T33" fmla="*/ 4 h 238"/>
                <a:gd name="T34" fmla="*/ 7 w 277"/>
                <a:gd name="T35" fmla="*/ 4 h 238"/>
                <a:gd name="T36" fmla="*/ 6 w 277"/>
                <a:gd name="T37" fmla="*/ 4 h 238"/>
                <a:gd name="T38" fmla="*/ 6 w 277"/>
                <a:gd name="T39" fmla="*/ 3 h 238"/>
                <a:gd name="T40" fmla="*/ 5 w 277"/>
                <a:gd name="T41" fmla="*/ 3 h 238"/>
                <a:gd name="T42" fmla="*/ 4 w 277"/>
                <a:gd name="T43" fmla="*/ 2 h 238"/>
                <a:gd name="T44" fmla="*/ 3 w 277"/>
                <a:gd name="T45" fmla="*/ 1 h 238"/>
                <a:gd name="T46" fmla="*/ 3 w 277"/>
                <a:gd name="T47" fmla="*/ 0 h 238"/>
                <a:gd name="T48" fmla="*/ 3 w 277"/>
                <a:gd name="T49" fmla="*/ 0 h 23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77"/>
                <a:gd name="T76" fmla="*/ 0 h 238"/>
                <a:gd name="T77" fmla="*/ 277 w 277"/>
                <a:gd name="T78" fmla="*/ 238 h 23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77" h="238">
                  <a:moveTo>
                    <a:pt x="99" y="0"/>
                  </a:moveTo>
                  <a:lnTo>
                    <a:pt x="98" y="16"/>
                  </a:lnTo>
                  <a:lnTo>
                    <a:pt x="98" y="38"/>
                  </a:lnTo>
                  <a:lnTo>
                    <a:pt x="92" y="61"/>
                  </a:lnTo>
                  <a:lnTo>
                    <a:pt x="87" y="88"/>
                  </a:lnTo>
                  <a:lnTo>
                    <a:pt x="74" y="112"/>
                  </a:lnTo>
                  <a:lnTo>
                    <a:pt x="56" y="133"/>
                  </a:lnTo>
                  <a:lnTo>
                    <a:pt x="31" y="148"/>
                  </a:lnTo>
                  <a:lnTo>
                    <a:pt x="0" y="158"/>
                  </a:lnTo>
                  <a:lnTo>
                    <a:pt x="51" y="202"/>
                  </a:lnTo>
                  <a:lnTo>
                    <a:pt x="101" y="229"/>
                  </a:lnTo>
                  <a:lnTo>
                    <a:pt x="148" y="238"/>
                  </a:lnTo>
                  <a:lnTo>
                    <a:pt x="191" y="236"/>
                  </a:lnTo>
                  <a:lnTo>
                    <a:pt x="225" y="221"/>
                  </a:lnTo>
                  <a:lnTo>
                    <a:pt x="254" y="200"/>
                  </a:lnTo>
                  <a:lnTo>
                    <a:pt x="270" y="169"/>
                  </a:lnTo>
                  <a:lnTo>
                    <a:pt x="277" y="139"/>
                  </a:lnTo>
                  <a:lnTo>
                    <a:pt x="249" y="142"/>
                  </a:lnTo>
                  <a:lnTo>
                    <a:pt x="220" y="139"/>
                  </a:lnTo>
                  <a:lnTo>
                    <a:pt x="193" y="126"/>
                  </a:lnTo>
                  <a:lnTo>
                    <a:pt x="170" y="108"/>
                  </a:lnTo>
                  <a:lnTo>
                    <a:pt x="146" y="83"/>
                  </a:lnTo>
                  <a:lnTo>
                    <a:pt x="126" y="56"/>
                  </a:lnTo>
                  <a:lnTo>
                    <a:pt x="110" y="27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E6C2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4" name="Freeform 170"/>
            <p:cNvSpPr>
              <a:spLocks/>
            </p:cNvSpPr>
            <p:nvPr/>
          </p:nvSpPr>
          <p:spPr bwMode="auto">
            <a:xfrm>
              <a:off x="2030" y="2230"/>
              <a:ext cx="128" cy="118"/>
            </a:xfrm>
            <a:custGeom>
              <a:avLst/>
              <a:gdLst>
                <a:gd name="T0" fmla="*/ 2 w 257"/>
                <a:gd name="T1" fmla="*/ 0 h 237"/>
                <a:gd name="T2" fmla="*/ 2 w 257"/>
                <a:gd name="T3" fmla="*/ 0 h 237"/>
                <a:gd name="T4" fmla="*/ 2 w 257"/>
                <a:gd name="T5" fmla="*/ 1 h 237"/>
                <a:gd name="T6" fmla="*/ 2 w 257"/>
                <a:gd name="T7" fmla="*/ 1 h 237"/>
                <a:gd name="T8" fmla="*/ 2 w 257"/>
                <a:gd name="T9" fmla="*/ 2 h 237"/>
                <a:gd name="T10" fmla="*/ 2 w 257"/>
                <a:gd name="T11" fmla="*/ 3 h 237"/>
                <a:gd name="T12" fmla="*/ 1 w 257"/>
                <a:gd name="T13" fmla="*/ 4 h 237"/>
                <a:gd name="T14" fmla="*/ 0 w 257"/>
                <a:gd name="T15" fmla="*/ 4 h 237"/>
                <a:gd name="T16" fmla="*/ 0 w 257"/>
                <a:gd name="T17" fmla="*/ 4 h 237"/>
                <a:gd name="T18" fmla="*/ 1 w 257"/>
                <a:gd name="T19" fmla="*/ 6 h 237"/>
                <a:gd name="T20" fmla="*/ 3 w 257"/>
                <a:gd name="T21" fmla="*/ 7 h 237"/>
                <a:gd name="T22" fmla="*/ 4 w 257"/>
                <a:gd name="T23" fmla="*/ 7 h 237"/>
                <a:gd name="T24" fmla="*/ 5 w 257"/>
                <a:gd name="T25" fmla="*/ 7 h 237"/>
                <a:gd name="T26" fmla="*/ 6 w 257"/>
                <a:gd name="T27" fmla="*/ 6 h 237"/>
                <a:gd name="T28" fmla="*/ 7 w 257"/>
                <a:gd name="T29" fmla="*/ 6 h 237"/>
                <a:gd name="T30" fmla="*/ 7 w 257"/>
                <a:gd name="T31" fmla="*/ 5 h 237"/>
                <a:gd name="T32" fmla="*/ 8 w 257"/>
                <a:gd name="T33" fmla="*/ 4 h 237"/>
                <a:gd name="T34" fmla="*/ 7 w 257"/>
                <a:gd name="T35" fmla="*/ 4 h 237"/>
                <a:gd name="T36" fmla="*/ 6 w 257"/>
                <a:gd name="T37" fmla="*/ 4 h 237"/>
                <a:gd name="T38" fmla="*/ 5 w 257"/>
                <a:gd name="T39" fmla="*/ 3 h 237"/>
                <a:gd name="T40" fmla="*/ 4 w 257"/>
                <a:gd name="T41" fmla="*/ 3 h 237"/>
                <a:gd name="T42" fmla="*/ 3 w 257"/>
                <a:gd name="T43" fmla="*/ 2 h 237"/>
                <a:gd name="T44" fmla="*/ 3 w 257"/>
                <a:gd name="T45" fmla="*/ 1 h 237"/>
                <a:gd name="T46" fmla="*/ 2 w 257"/>
                <a:gd name="T47" fmla="*/ 0 h 237"/>
                <a:gd name="T48" fmla="*/ 2 w 257"/>
                <a:gd name="T49" fmla="*/ 0 h 23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57"/>
                <a:gd name="T76" fmla="*/ 0 h 237"/>
                <a:gd name="T77" fmla="*/ 257 w 257"/>
                <a:gd name="T78" fmla="*/ 237 h 23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57" h="237">
                  <a:moveTo>
                    <a:pt x="78" y="0"/>
                  </a:moveTo>
                  <a:lnTo>
                    <a:pt x="78" y="16"/>
                  </a:lnTo>
                  <a:lnTo>
                    <a:pt x="79" y="37"/>
                  </a:lnTo>
                  <a:lnTo>
                    <a:pt x="78" y="61"/>
                  </a:lnTo>
                  <a:lnTo>
                    <a:pt x="76" y="88"/>
                  </a:lnTo>
                  <a:lnTo>
                    <a:pt x="67" y="111"/>
                  </a:lnTo>
                  <a:lnTo>
                    <a:pt x="54" y="133"/>
                  </a:lnTo>
                  <a:lnTo>
                    <a:pt x="31" y="147"/>
                  </a:lnTo>
                  <a:lnTo>
                    <a:pt x="0" y="158"/>
                  </a:lnTo>
                  <a:lnTo>
                    <a:pt x="49" y="201"/>
                  </a:lnTo>
                  <a:lnTo>
                    <a:pt x="97" y="228"/>
                  </a:lnTo>
                  <a:lnTo>
                    <a:pt x="140" y="237"/>
                  </a:lnTo>
                  <a:lnTo>
                    <a:pt x="182" y="235"/>
                  </a:lnTo>
                  <a:lnTo>
                    <a:pt x="212" y="221"/>
                  </a:lnTo>
                  <a:lnTo>
                    <a:pt x="238" y="199"/>
                  </a:lnTo>
                  <a:lnTo>
                    <a:pt x="252" y="169"/>
                  </a:lnTo>
                  <a:lnTo>
                    <a:pt x="257" y="138"/>
                  </a:lnTo>
                  <a:lnTo>
                    <a:pt x="227" y="142"/>
                  </a:lnTo>
                  <a:lnTo>
                    <a:pt x="198" y="138"/>
                  </a:lnTo>
                  <a:lnTo>
                    <a:pt x="171" y="126"/>
                  </a:lnTo>
                  <a:lnTo>
                    <a:pt x="146" y="108"/>
                  </a:lnTo>
                  <a:lnTo>
                    <a:pt x="123" y="82"/>
                  </a:lnTo>
                  <a:lnTo>
                    <a:pt x="105" y="55"/>
                  </a:lnTo>
                  <a:lnTo>
                    <a:pt x="88" y="27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CF99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5" name="Freeform 171"/>
            <p:cNvSpPr>
              <a:spLocks/>
            </p:cNvSpPr>
            <p:nvPr/>
          </p:nvSpPr>
          <p:spPr bwMode="auto">
            <a:xfrm>
              <a:off x="2080" y="2148"/>
              <a:ext cx="140" cy="120"/>
            </a:xfrm>
            <a:custGeom>
              <a:avLst/>
              <a:gdLst>
                <a:gd name="T0" fmla="*/ 2 w 280"/>
                <a:gd name="T1" fmla="*/ 0 h 239"/>
                <a:gd name="T2" fmla="*/ 2 w 280"/>
                <a:gd name="T3" fmla="*/ 1 h 239"/>
                <a:gd name="T4" fmla="*/ 2 w 280"/>
                <a:gd name="T5" fmla="*/ 2 h 239"/>
                <a:gd name="T6" fmla="*/ 2 w 280"/>
                <a:gd name="T7" fmla="*/ 2 h 239"/>
                <a:gd name="T8" fmla="*/ 2 w 280"/>
                <a:gd name="T9" fmla="*/ 3 h 239"/>
                <a:gd name="T10" fmla="*/ 2 w 280"/>
                <a:gd name="T11" fmla="*/ 4 h 239"/>
                <a:gd name="T12" fmla="*/ 1 w 280"/>
                <a:gd name="T13" fmla="*/ 5 h 239"/>
                <a:gd name="T14" fmla="*/ 1 w 280"/>
                <a:gd name="T15" fmla="*/ 5 h 239"/>
                <a:gd name="T16" fmla="*/ 0 w 280"/>
                <a:gd name="T17" fmla="*/ 5 h 239"/>
                <a:gd name="T18" fmla="*/ 1 w 280"/>
                <a:gd name="T19" fmla="*/ 7 h 239"/>
                <a:gd name="T20" fmla="*/ 3 w 280"/>
                <a:gd name="T21" fmla="*/ 8 h 239"/>
                <a:gd name="T22" fmla="*/ 4 w 280"/>
                <a:gd name="T23" fmla="*/ 8 h 239"/>
                <a:gd name="T24" fmla="*/ 5 w 280"/>
                <a:gd name="T25" fmla="*/ 8 h 239"/>
                <a:gd name="T26" fmla="*/ 7 w 280"/>
                <a:gd name="T27" fmla="*/ 7 h 239"/>
                <a:gd name="T28" fmla="*/ 7 w 280"/>
                <a:gd name="T29" fmla="*/ 7 h 239"/>
                <a:gd name="T30" fmla="*/ 9 w 280"/>
                <a:gd name="T31" fmla="*/ 6 h 239"/>
                <a:gd name="T32" fmla="*/ 9 w 280"/>
                <a:gd name="T33" fmla="*/ 5 h 239"/>
                <a:gd name="T34" fmla="*/ 7 w 280"/>
                <a:gd name="T35" fmla="*/ 5 h 239"/>
                <a:gd name="T36" fmla="*/ 6 w 280"/>
                <a:gd name="T37" fmla="*/ 5 h 239"/>
                <a:gd name="T38" fmla="*/ 6 w 280"/>
                <a:gd name="T39" fmla="*/ 4 h 239"/>
                <a:gd name="T40" fmla="*/ 5 w 280"/>
                <a:gd name="T41" fmla="*/ 4 h 239"/>
                <a:gd name="T42" fmla="*/ 4 w 280"/>
                <a:gd name="T43" fmla="*/ 3 h 239"/>
                <a:gd name="T44" fmla="*/ 3 w 280"/>
                <a:gd name="T45" fmla="*/ 2 h 239"/>
                <a:gd name="T46" fmla="*/ 3 w 280"/>
                <a:gd name="T47" fmla="*/ 1 h 239"/>
                <a:gd name="T48" fmla="*/ 2 w 280"/>
                <a:gd name="T49" fmla="*/ 0 h 23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80"/>
                <a:gd name="T76" fmla="*/ 0 h 239"/>
                <a:gd name="T77" fmla="*/ 280 w 280"/>
                <a:gd name="T78" fmla="*/ 239 h 23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80" h="239">
                  <a:moveTo>
                    <a:pt x="95" y="0"/>
                  </a:moveTo>
                  <a:lnTo>
                    <a:pt x="95" y="16"/>
                  </a:lnTo>
                  <a:lnTo>
                    <a:pt x="95" y="38"/>
                  </a:lnTo>
                  <a:lnTo>
                    <a:pt x="92" y="61"/>
                  </a:lnTo>
                  <a:lnTo>
                    <a:pt x="86" y="88"/>
                  </a:lnTo>
                  <a:lnTo>
                    <a:pt x="74" y="112"/>
                  </a:lnTo>
                  <a:lnTo>
                    <a:pt x="56" y="133"/>
                  </a:lnTo>
                  <a:lnTo>
                    <a:pt x="30" y="147"/>
                  </a:lnTo>
                  <a:lnTo>
                    <a:pt x="0" y="158"/>
                  </a:lnTo>
                  <a:lnTo>
                    <a:pt x="50" y="201"/>
                  </a:lnTo>
                  <a:lnTo>
                    <a:pt x="101" y="230"/>
                  </a:lnTo>
                  <a:lnTo>
                    <a:pt x="147" y="239"/>
                  </a:lnTo>
                  <a:lnTo>
                    <a:pt x="191" y="237"/>
                  </a:lnTo>
                  <a:lnTo>
                    <a:pt x="227" y="221"/>
                  </a:lnTo>
                  <a:lnTo>
                    <a:pt x="255" y="200"/>
                  </a:lnTo>
                  <a:lnTo>
                    <a:pt x="273" y="169"/>
                  </a:lnTo>
                  <a:lnTo>
                    <a:pt x="280" y="139"/>
                  </a:lnTo>
                  <a:lnTo>
                    <a:pt x="250" y="142"/>
                  </a:lnTo>
                  <a:lnTo>
                    <a:pt x="221" y="139"/>
                  </a:lnTo>
                  <a:lnTo>
                    <a:pt x="194" y="126"/>
                  </a:lnTo>
                  <a:lnTo>
                    <a:pt x="169" y="108"/>
                  </a:lnTo>
                  <a:lnTo>
                    <a:pt x="144" y="83"/>
                  </a:lnTo>
                  <a:lnTo>
                    <a:pt x="124" y="56"/>
                  </a:lnTo>
                  <a:lnTo>
                    <a:pt x="106" y="27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DBAD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</p:grpSp>
      <p:pic>
        <p:nvPicPr>
          <p:cNvPr id="106" name="Picture 8" descr="Рисунок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7000892" y="2786058"/>
            <a:ext cx="1643074" cy="214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" name="Picture 19" descr="кролик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42" y="2857496"/>
            <a:ext cx="1343723" cy="2055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" name="Прямоугольник 107"/>
          <p:cNvSpPr/>
          <p:nvPr/>
        </p:nvSpPr>
        <p:spPr>
          <a:xfrm>
            <a:off x="4988695" y="5929330"/>
            <a:ext cx="4155305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Использованы ресурсы интернет-сайтов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3286116" y="1428736"/>
            <a:ext cx="41374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Презентацию выполнила: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4786314" y="52863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/>
              <a:t>Рисунки с сайта</a:t>
            </a:r>
            <a:r>
              <a:rPr lang="ru-RU" dirty="0" smtClean="0"/>
              <a:t>:</a:t>
            </a:r>
          </a:p>
          <a:p>
            <a:pPr algn="ctr"/>
            <a:r>
              <a:rPr lang="ru-RU" dirty="0" smtClean="0"/>
              <a:t>http://images.yandex.ru</a:t>
            </a:r>
            <a:endParaRPr lang="ru-RU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3000364" y="2357430"/>
            <a:ext cx="58249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Лихотина Елена Васильевна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1285852" y="6072206"/>
            <a:ext cx="78581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ru-RU" sz="28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>
    <p:newsflash/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0" y="128586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6000" i="0" dirty="0">
              <a:solidFill>
                <a:schemeClr val="bg2"/>
              </a:solidFill>
            </a:endParaRPr>
          </a:p>
        </p:txBody>
      </p:sp>
      <p:sp>
        <p:nvSpPr>
          <p:cNvPr id="136195" name="AutoShape 3">
            <a:hlinkClick r:id="rId3" action="ppaction://hlinksldjump" highlightClick="1">
              <a:snd r:embed="rId4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6" name="AutoShape 4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7" name="AutoShape 5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8" name="AutoShape 6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9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0" name="AutoShape 8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1" name="AutoShape 9">
            <a:hlinkClick r:id="" action="ppaction://hlinkshowjump?jump=nextslide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2" name="AutoShape 10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3" name="AutoShape 11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4" name="AutoShape 12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0074" y="0"/>
            <a:ext cx="723926" cy="93027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3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43174" y="714356"/>
            <a:ext cx="3996395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7</a:t>
            </a:r>
            <a:r>
              <a:rPr lang="en-US" sz="14000" i="0" dirty="0" smtClean="0">
                <a:solidFill>
                  <a:srgbClr val="FF0000"/>
                </a:solidFill>
              </a:rPr>
              <a:t>·</a:t>
            </a:r>
            <a:r>
              <a:rPr lang="ru-RU" sz="1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</a:t>
            </a:r>
            <a:endParaRPr lang="ru-RU" sz="1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7" name="Picture 8" descr="Рисунок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5857884" y="1612846"/>
            <a:ext cx="2428892" cy="3173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7" descr="крош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lum contrast="6000"/>
          </a:blip>
          <a:srcRect/>
          <a:stretch>
            <a:fillRect/>
          </a:stretch>
        </p:blipFill>
        <p:spPr bwMode="auto">
          <a:xfrm>
            <a:off x="1000100" y="2428868"/>
            <a:ext cx="2737829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4" descr="post-207850-1266987079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212642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0" y="128586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6000" i="0" dirty="0">
              <a:solidFill>
                <a:schemeClr val="bg2"/>
              </a:solidFill>
            </a:endParaRPr>
          </a:p>
        </p:txBody>
      </p:sp>
      <p:sp>
        <p:nvSpPr>
          <p:cNvPr id="136195" name="AutoShape 3">
            <a:hlinkClick r:id="rId3" action="ppaction://hlinksldjump" highlightClick="1">
              <a:snd r:embed="rId4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6" name="AutoShape 4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7" name="AutoShape 5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8" name="AutoShape 6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9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0" name="AutoShape 8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1" name="AutoShape 9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2" name="AutoShape 10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3" name="AutoShape 11">
            <a:hlinkClick r:id="" action="ppaction://hlinkshowjump?jump=nextslide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4" name="AutoShape 12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0074" y="0"/>
            <a:ext cx="723926" cy="93027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3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43174" y="714356"/>
            <a:ext cx="3996395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</a:t>
            </a:r>
            <a:r>
              <a:rPr lang="en-US" sz="14000" i="0" dirty="0" smtClean="0">
                <a:solidFill>
                  <a:srgbClr val="FF0000"/>
                </a:solidFill>
              </a:rPr>
              <a:t>·</a:t>
            </a:r>
            <a:r>
              <a:rPr lang="ru-RU" sz="1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9</a:t>
            </a:r>
            <a:endParaRPr lang="ru-RU" sz="1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7" name="Picture 8" descr="Рисунок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5857884" y="1612846"/>
            <a:ext cx="2428892" cy="3173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7" descr="крош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lum contrast="6000"/>
          </a:blip>
          <a:srcRect/>
          <a:stretch>
            <a:fillRect/>
          </a:stretch>
        </p:blipFill>
        <p:spPr bwMode="auto">
          <a:xfrm>
            <a:off x="1000100" y="2428868"/>
            <a:ext cx="2737829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4" descr="post-207850-1266987079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212642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0" y="128586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6000" i="0" dirty="0">
              <a:solidFill>
                <a:schemeClr val="bg2"/>
              </a:solidFill>
            </a:endParaRPr>
          </a:p>
        </p:txBody>
      </p:sp>
      <p:sp>
        <p:nvSpPr>
          <p:cNvPr id="136195" name="AutoShape 3">
            <a:hlinkClick r:id="rId3" action="ppaction://hlinksldjump" highlightClick="1">
              <a:snd r:embed="rId4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6" name="AutoShape 4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7" name="AutoShape 5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8" name="AutoShape 6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9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0" name="AutoShape 8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1" name="AutoShape 9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2" name="AutoShape 10">
            <a:hlinkClick r:id="" action="ppaction://hlinkshowjump?jump=nextslide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3" name="AutoShape 11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4" name="AutoShape 12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0074" y="0"/>
            <a:ext cx="723926" cy="93027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3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43174" y="714356"/>
            <a:ext cx="3996395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8</a:t>
            </a:r>
            <a:r>
              <a:rPr lang="en-US" sz="14000" i="0" dirty="0" smtClean="0">
                <a:solidFill>
                  <a:srgbClr val="FF0000"/>
                </a:solidFill>
              </a:rPr>
              <a:t>·</a:t>
            </a:r>
            <a:r>
              <a:rPr lang="ru-RU" sz="1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</a:t>
            </a:r>
            <a:endParaRPr lang="ru-RU" sz="1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7" name="Picture 8" descr="Рисунок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5857884" y="1612846"/>
            <a:ext cx="2428892" cy="3173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7" descr="крош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lum contrast="6000"/>
          </a:blip>
          <a:srcRect/>
          <a:stretch>
            <a:fillRect/>
          </a:stretch>
        </p:blipFill>
        <p:spPr bwMode="auto">
          <a:xfrm>
            <a:off x="1000100" y="2428868"/>
            <a:ext cx="2737829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4" descr="post-207850-1266987079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212642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0" y="128586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6000" i="0" dirty="0">
              <a:solidFill>
                <a:schemeClr val="bg2"/>
              </a:solidFill>
            </a:endParaRPr>
          </a:p>
        </p:txBody>
      </p:sp>
      <p:sp>
        <p:nvSpPr>
          <p:cNvPr id="136195" name="AutoShape 3">
            <a:hlinkClick r:id="" action="ppaction://hlinkshowjump?jump=nextslide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6" name="AutoShape 4">
            <a:hlinkClick r:id="rId4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7" name="AutoShape 5">
            <a:hlinkClick r:id="rId4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8" name="AutoShape 6">
            <a:hlinkClick r:id="rId4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9" name="AutoShape 7">
            <a:hlinkClick r:id="rId4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0" name="AutoShape 8">
            <a:hlinkClick r:id="rId4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1" name="AutoShape 9">
            <a:hlinkClick r:id="rId4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2" name="AutoShape 10">
            <a:hlinkClick r:id="rId4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3" name="AutoShape 11">
            <a:hlinkClick r:id="rId4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4" name="AutoShape 12">
            <a:hlinkClick r:id="rId4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0074" y="0"/>
            <a:ext cx="723926" cy="93027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3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43174" y="714356"/>
            <a:ext cx="3996395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</a:t>
            </a:r>
            <a:r>
              <a:rPr lang="en-US" sz="14000" i="0" dirty="0" smtClean="0">
                <a:solidFill>
                  <a:srgbClr val="FF0000"/>
                </a:solidFill>
              </a:rPr>
              <a:t>·</a:t>
            </a:r>
            <a:r>
              <a:rPr lang="ru-RU" sz="1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</a:t>
            </a:r>
            <a:endParaRPr lang="ru-RU" sz="1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7" name="Picture 8" descr="Рисунок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5857884" y="1612846"/>
            <a:ext cx="2428892" cy="3173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7" descr="крош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lum contrast="6000"/>
          </a:blip>
          <a:srcRect/>
          <a:stretch>
            <a:fillRect/>
          </a:stretch>
        </p:blipFill>
        <p:spPr bwMode="auto">
          <a:xfrm>
            <a:off x="1000100" y="2428868"/>
            <a:ext cx="2737829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4" descr="post-207850-1266987079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212642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0" y="128586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6000" i="0" dirty="0">
              <a:solidFill>
                <a:schemeClr val="bg2"/>
              </a:solidFill>
            </a:endParaRPr>
          </a:p>
        </p:txBody>
      </p:sp>
      <p:sp>
        <p:nvSpPr>
          <p:cNvPr id="136195" name="AutoShape 3">
            <a:hlinkClick r:id="rId3" action="ppaction://hlinksldjump" highlightClick="1">
              <a:snd r:embed="rId4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6" name="AutoShape 4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7" name="AutoShape 5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8" name="AutoShape 6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199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0" name="AutoShape 8">
            <a:hlinkClick r:id="" action="ppaction://hlinkshowjump?jump=nextslide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1" name="AutoShape 9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2" name="AutoShape 10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3" name="AutoShape 11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4" name="AutoShape 12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3620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0074" y="0"/>
            <a:ext cx="723926" cy="93027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3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43174" y="714356"/>
            <a:ext cx="3996395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6</a:t>
            </a:r>
            <a:r>
              <a:rPr lang="en-US" sz="14000" i="0" dirty="0" smtClean="0">
                <a:solidFill>
                  <a:srgbClr val="FF0000"/>
                </a:solidFill>
              </a:rPr>
              <a:t>·</a:t>
            </a:r>
            <a:r>
              <a:rPr lang="ru-RU" sz="1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</a:t>
            </a:r>
            <a:endParaRPr lang="ru-RU" sz="1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7" name="Picture 8" descr="Рисунок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5857884" y="1612846"/>
            <a:ext cx="2428892" cy="3173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7" descr="крош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lum contrast="6000"/>
          </a:blip>
          <a:srcRect/>
          <a:stretch>
            <a:fillRect/>
          </a:stretch>
        </p:blipFill>
        <p:spPr bwMode="auto">
          <a:xfrm>
            <a:off x="1000100" y="2428868"/>
            <a:ext cx="2737829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4" descr="post-207850-1266987079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212642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517</Words>
  <Application>Microsoft Office PowerPoint</Application>
  <PresentationFormat>Экран (4:3)</PresentationFormat>
  <Paragraphs>450</Paragraphs>
  <Slides>40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Тема Office</vt:lpstr>
      <vt:lpstr>Слайд 1</vt:lpstr>
      <vt:lpstr>Обидно,               но вы ошиблись!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 Васильевна</dc:creator>
  <cp:lastModifiedBy>Елена Васильевна</cp:lastModifiedBy>
  <cp:revision>38</cp:revision>
  <dcterms:created xsi:type="dcterms:W3CDTF">2012-02-03T16:22:45Z</dcterms:created>
  <dcterms:modified xsi:type="dcterms:W3CDTF">2012-03-09T11:30:15Z</dcterms:modified>
</cp:coreProperties>
</file>