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B4BC6-623A-4708-BF23-F3735C6EE3FA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DA33-8E58-4963-AC1F-4EEB819B7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7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9DA33-8E58-4963-AC1F-4EEB819B758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215F42-EDA5-4226-8F0B-E3C0FE3E4977}" type="datetimeFigureOut">
              <a:rPr lang="ru-RU" smtClean="0"/>
              <a:pPr/>
              <a:t>22.07.2013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7AF5AD-8F9E-4A5F-93A2-A33E78E303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Образовательная область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</a:rPr>
              <a:t>«Социализация»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517232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первой квалификационной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МКДОУ «Детский сад № 3 «Алёнушка»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раннего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Зятнина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Т.Э.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Социализация-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процесс приобщения людей к достижениям человеческой цивилизации, усвоения и воспроизводство людьми общественного опыта, в результате чего они становятся цивилизованными, культурными людьми – личностями, приобретая свойства, знания, способности, умения и навыки, характерные для современного человека, необходимые для нормальной, культурной жизни.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Освоение первоначальных представлений социального характера и включение детей в систему социальных отношений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игровой деятельности детей;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Приобщение к элементарным общепринятым нормам и правилам взаимоотношения со сверстниками и взрослыми;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Формирование гендерной, семейной, гражданской принадлежности, патриотических чувств, чувства принадлежности к мировому сообществу.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680520" cy="55902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endParaRPr lang="ru-RU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764704"/>
            <a:ext cx="3898776" cy="5590221"/>
          </a:xfrm>
        </p:spPr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Сюжетно – ролевые игры;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Подвижные игры;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Театрализованные игры;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Сюжетно – ролевая игра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3419872" cy="494214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«Формировать у детей интерес к сюжетно – ролевой игре, воспитывать умение играть в коллективе».</a:t>
            </a:r>
            <a:endParaRPr lang="ru-RU" sz="3600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49026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Подвижная игра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3635896" cy="50141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«Развивать у детей желание играть вместе с воспитателем и детьми в игры простого содержания, побуждать к  играм небольшими  группами».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5" name="Содержимое 1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6146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340768"/>
            <a:ext cx="3960440" cy="501415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«Пробуждать интерес к театрализованной игре путем первого опыта общения с персонажем, расширять контакт со взрослыми и сверстниками».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8965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014157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«Обогащать чувственный опыт детей в играх с дидактическим материалом».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2442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165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Образовательная область</vt:lpstr>
      <vt:lpstr>Социализация-</vt:lpstr>
      <vt:lpstr>ЦЕЛЬ</vt:lpstr>
      <vt:lpstr>ЗАДАЧИ</vt:lpstr>
      <vt:lpstr>Презентация PowerPoint</vt:lpstr>
      <vt:lpstr>Сюжетно – ролевая игра</vt:lpstr>
      <vt:lpstr>Подвижная игра</vt:lpstr>
      <vt:lpstr>Театрализованные игры</vt:lpstr>
      <vt:lpstr>Дидактические игры</vt:lpstr>
      <vt:lpstr>Презентация PowerPoint</vt:lpstr>
    </vt:vector>
  </TitlesOfParts>
  <Company>BEST_XP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область</dc:title>
  <dc:creator>ПАША И АЛЬБИНА</dc:creator>
  <cp:lastModifiedBy>LooD</cp:lastModifiedBy>
  <cp:revision>24</cp:revision>
  <dcterms:created xsi:type="dcterms:W3CDTF">2012-12-17T13:41:47Z</dcterms:created>
  <dcterms:modified xsi:type="dcterms:W3CDTF">2013-07-22T09:39:08Z</dcterms:modified>
</cp:coreProperties>
</file>