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57" r:id="rId9"/>
    <p:sldId id="258" r:id="rId10"/>
    <p:sldId id="260" r:id="rId11"/>
    <p:sldId id="261" r:id="rId12"/>
    <p:sldId id="284" r:id="rId13"/>
    <p:sldId id="262" r:id="rId14"/>
    <p:sldId id="264" r:id="rId15"/>
    <p:sldId id="265" r:id="rId16"/>
    <p:sldId id="266" r:id="rId17"/>
    <p:sldId id="268" r:id="rId18"/>
    <p:sldId id="269" r:id="rId19"/>
    <p:sldId id="285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речи</c:v>
                </c:pt>
                <c:pt idx="1">
                  <c:v>ребенок и окружающий мир</c:v>
                </c:pt>
                <c:pt idx="2">
                  <c:v>ФЭМП</c:v>
                </c:pt>
                <c:pt idx="3">
                  <c:v>худ.эстетическое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  <c:pt idx="2">
                  <c:v>65</c:v>
                </c:pt>
                <c:pt idx="3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к высокому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речи</c:v>
                </c:pt>
                <c:pt idx="1">
                  <c:v>ребенок и окружающий мир</c:v>
                </c:pt>
                <c:pt idx="2">
                  <c:v>ФЭМП</c:v>
                </c:pt>
                <c:pt idx="3">
                  <c:v>худ.эстетическое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</c:v>
                </c:pt>
                <c:pt idx="1">
                  <c:v>27</c:v>
                </c:pt>
                <c:pt idx="2">
                  <c:v>17</c:v>
                </c:pt>
                <c:pt idx="3">
                  <c:v>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речи</c:v>
                </c:pt>
                <c:pt idx="1">
                  <c:v>ребенок и окружающий мир</c:v>
                </c:pt>
                <c:pt idx="2">
                  <c:v>ФЭМП</c:v>
                </c:pt>
                <c:pt idx="3">
                  <c:v>худ.эстетическое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27</c:v>
                </c:pt>
                <c:pt idx="1">
                  <c:v>23</c:v>
                </c:pt>
                <c:pt idx="2">
                  <c:v>18</c:v>
                </c:pt>
                <c:pt idx="3">
                  <c:v>5</c:v>
                </c:pt>
              </c:numCache>
            </c:numRef>
          </c:val>
        </c:ser>
        <c:axId val="74897664"/>
        <c:axId val="76349440"/>
      </c:barChart>
      <c:catAx>
        <c:axId val="74897664"/>
        <c:scaling>
          <c:orientation val="minMax"/>
        </c:scaling>
        <c:axPos val="b"/>
        <c:tickLblPos val="nextTo"/>
        <c:crossAx val="76349440"/>
        <c:crosses val="autoZero"/>
        <c:auto val="1"/>
        <c:lblAlgn val="ctr"/>
        <c:lblOffset val="100"/>
      </c:catAx>
      <c:valAx>
        <c:axId val="76349440"/>
        <c:scaling>
          <c:orientation val="minMax"/>
        </c:scaling>
        <c:axPos val="l"/>
        <c:majorGridlines/>
        <c:numFmt formatCode="General" sourceLinked="1"/>
        <c:tickLblPos val="nextTo"/>
        <c:crossAx val="748976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трудовое вос-е</c:v>
                </c:pt>
                <c:pt idx="1">
                  <c:v>игра</c:v>
                </c:pt>
                <c:pt idx="2">
                  <c:v>итого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</c:v>
                </c:pt>
                <c:pt idx="1">
                  <c:v>63</c:v>
                </c:pt>
                <c:pt idx="2">
                  <c:v>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к высокому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трудовое вос-е</c:v>
                </c:pt>
                <c:pt idx="1">
                  <c:v>игра</c:v>
                </c:pt>
                <c:pt idx="2">
                  <c:v>итого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</c:v>
                </c:pt>
                <c:pt idx="1">
                  <c:v>27</c:v>
                </c:pt>
                <c:pt idx="2">
                  <c:v>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трудовое вос-е</c:v>
                </c:pt>
                <c:pt idx="1">
                  <c:v>игра</c:v>
                </c:pt>
                <c:pt idx="2">
                  <c:v>итого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10</c:v>
                </c:pt>
                <c:pt idx="2">
                  <c:v>14</c:v>
                </c:pt>
              </c:numCache>
            </c:numRef>
          </c:val>
        </c:ser>
        <c:axId val="68543616"/>
        <c:axId val="68545152"/>
      </c:barChart>
      <c:catAx>
        <c:axId val="68543616"/>
        <c:scaling>
          <c:orientation val="minMax"/>
        </c:scaling>
        <c:axPos val="b"/>
        <c:tickLblPos val="nextTo"/>
        <c:crossAx val="68545152"/>
        <c:crosses val="autoZero"/>
        <c:auto val="1"/>
        <c:lblAlgn val="ctr"/>
        <c:lblOffset val="100"/>
      </c:catAx>
      <c:valAx>
        <c:axId val="68545152"/>
        <c:scaling>
          <c:orientation val="minMax"/>
        </c:scaling>
        <c:axPos val="l"/>
        <c:majorGridlines/>
        <c:numFmt formatCode="General" sourceLinked="1"/>
        <c:tickLblPos val="nextTo"/>
        <c:crossAx val="685436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Муниципальное бюджетное образовательное учреждение детский сад «Березка»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717032"/>
            <a:ext cx="7772400" cy="2520280"/>
          </a:xfrm>
        </p:spPr>
        <p:txBody>
          <a:bodyPr>
            <a:normAutofit/>
          </a:bodyPr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Группа № 9 «Сказка»</a:t>
            </a:r>
          </a:p>
          <a:p>
            <a:pPr algn="ctr"/>
            <a:r>
              <a:rPr lang="ru-RU" sz="3200" b="1" dirty="0" smtClean="0"/>
              <a:t>Воспитатель</a:t>
            </a:r>
            <a:r>
              <a:rPr lang="ru-RU" sz="3500" b="1" dirty="0" smtClean="0"/>
              <a:t>: </a:t>
            </a:r>
            <a:r>
              <a:rPr lang="ru-RU" sz="3600" b="1" dirty="0" smtClean="0"/>
              <a:t>Фаненштиль А.В.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080120"/>
          </a:xfrm>
        </p:spPr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b="1" dirty="0" smtClean="0">
                <a:solidFill>
                  <a:schemeClr val="bg1"/>
                </a:solidFill>
              </a:rPr>
              <a:t>Уголок театрализации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Documents and Settings\user\Рабочий стол\ФОТО\100_1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76672"/>
            <a:ext cx="828092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748464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Учим правила дорожного движения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Documents and Settings\user\Рабочий стол\ФОТО\100_16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548680"/>
            <a:ext cx="8424936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8058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Мы пешеходы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user\Рабочий стол\ФОТО\100_1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352928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Мы рисуем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Documents and Settings\user\Рабочий стол\ФОТО\100_1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332656"/>
            <a:ext cx="8208912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ФОТО\100_16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49694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Дежурство по столовой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ФОТО\100_16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410" y="332656"/>
            <a:ext cx="843506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Ухаживаем за цветами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Рабочий стол\ФОТО\100_16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49694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Коллективное творчество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ФОТО\100_15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49694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Спортивные соревнования «А вам, слабо?»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\Рабочий стол\ФОТО\100_15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764704"/>
            <a:ext cx="849694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Мы спортивные ребята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ФОТО\100_15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424936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8229600" cy="1143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28800"/>
            <a:ext cx="7776864" cy="3240360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3600" b="1" dirty="0" smtClean="0"/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Отчет педагогической деятельности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за 2011 – 2012 учебный год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Рабочий стол\ФОТО\100_15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49694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Участие родителей в конкурсе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ФОТО\100_15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49694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Участие родителей в конкурсе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Рабочий стол\ФОТО\100_1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49694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Мы играем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Рабочий стол\ФОТО\100_15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32656"/>
            <a:ext cx="8568952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Будущие конструкторы</a:t>
            </a:r>
            <a:endParaRPr lang="ru-RU" dirty="0"/>
          </a:p>
        </p:txBody>
      </p:sp>
      <p:pic>
        <p:nvPicPr>
          <p:cNvPr id="18434" name="Picture 2" descr="C:\Documents and Settings\user\Рабочий стол\ФОТО\100_1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49694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user\Рабочий стол\ФОТО\100_1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49694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user\Рабочий стол\ФОТО\100_13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49694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user\Рабочий стол\ФОТО\100_12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849694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35480"/>
            <a:ext cx="8784976" cy="1133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</a:t>
            </a:r>
            <a:r>
              <a:rPr lang="ru-RU" sz="44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3131840" y="3068960"/>
            <a:ext cx="2952328" cy="3024336"/>
          </a:xfrm>
          <a:prstGeom prst="smileyFac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932040" y="400506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95936" y="400506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Характеристика группы: </a:t>
            </a:r>
          </a:p>
          <a:p>
            <a:pPr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- Средний дошкольный возраст;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- Списочный состав – 23 ребенка, из них:  13 – девочек, 10 – мальчиков.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Задачи воспитания и обучения: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- развивать любознательность и наблюдательность детей, продолжая знакомить при этом с предметами и явлениями общественной жизни и природы;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- формировать обобщенные представления о предметах и явлениях, умение устанавливать простейшие связи между некоторыми из них;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- продолжать работу по обогащению и активизации словаря, совершенствованию звуковой культуры речи;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- продолжать работу по укреплению здоровья детей;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- формировать стремление доводить начатое дело до конца;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- развивать у детей эстетическое восприятие окружающего;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- в ходе развлечений и праздников приобщать детей к ценностям культуры и формировать опыт социального взаимодействия.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11521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Результаты диагностики 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98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8183880" cy="8778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Результаты диагностики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052736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196752"/>
            <a:ext cx="8183880" cy="30243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Предметно – развивающая среда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73840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b="1" dirty="0" smtClean="0">
                <a:solidFill>
                  <a:schemeClr val="bg1"/>
                </a:solidFill>
              </a:rPr>
              <a:t>Информационный стенд для родителей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user\Рабочий стол\ФОТО\100_16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844824"/>
            <a:ext cx="7774589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b="1" dirty="0" smtClean="0">
                <a:solidFill>
                  <a:schemeClr val="bg1"/>
                </a:solidFill>
              </a:rPr>
              <a:t>Информационный стенд для родителей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user\Рабочий стол\ФОТО\100_16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76672"/>
            <a:ext cx="828092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231</Words>
  <Application>Microsoft Office PowerPoint</Application>
  <PresentationFormat>Экран (4:3)</PresentationFormat>
  <Paragraphs>44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Муниципальное бюджетное образовательное учреждение детский сад «Березка» </vt:lpstr>
      <vt:lpstr>Слайд 2</vt:lpstr>
      <vt:lpstr>Слайд 3</vt:lpstr>
      <vt:lpstr>Слайд 4</vt:lpstr>
      <vt:lpstr>Результаты диагностики </vt:lpstr>
      <vt:lpstr>Результаты диагностики</vt:lpstr>
      <vt:lpstr>Предметно – развивающая среда</vt:lpstr>
      <vt:lpstr>      Информационный стенд для родителей</vt:lpstr>
      <vt:lpstr>      Информационный стенд для родителей</vt:lpstr>
      <vt:lpstr>    Уголок театрализации</vt:lpstr>
      <vt:lpstr>Учим правила дорожного движения</vt:lpstr>
      <vt:lpstr>Мы пешеходы</vt:lpstr>
      <vt:lpstr>Мы рисуем</vt:lpstr>
      <vt:lpstr>Дежурство по столовой</vt:lpstr>
      <vt:lpstr>Ухаживаем за цветами</vt:lpstr>
      <vt:lpstr>Коллективное творчество</vt:lpstr>
      <vt:lpstr>Спортивные соревнования «А вам, слабо?»</vt:lpstr>
      <vt:lpstr>Мы спортивные ребята</vt:lpstr>
      <vt:lpstr>Слайд 19</vt:lpstr>
      <vt:lpstr>Участие родителей в конкурсе</vt:lpstr>
      <vt:lpstr>Участие родителей в конкурсе</vt:lpstr>
      <vt:lpstr>Мы играем</vt:lpstr>
      <vt:lpstr>Слайд 23</vt:lpstr>
      <vt:lpstr>Будущие конструкторы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17</cp:revision>
  <dcterms:modified xsi:type="dcterms:W3CDTF">2014-02-28T11:23:17Z</dcterms:modified>
</cp:coreProperties>
</file>