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2" r:id="rId3"/>
    <p:sldId id="266" r:id="rId4"/>
    <p:sldId id="281" r:id="rId5"/>
    <p:sldId id="305" r:id="rId6"/>
    <p:sldId id="306" r:id="rId7"/>
    <p:sldId id="307" r:id="rId8"/>
    <p:sldId id="267" r:id="rId9"/>
    <p:sldId id="294" r:id="rId10"/>
    <p:sldId id="286" r:id="rId11"/>
    <p:sldId id="308" r:id="rId12"/>
    <p:sldId id="304" r:id="rId13"/>
    <p:sldId id="309" r:id="rId14"/>
    <p:sldId id="310" r:id="rId15"/>
    <p:sldId id="302" r:id="rId16"/>
    <p:sldId id="29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FF"/>
    <a:srgbClr val="FF6600"/>
    <a:srgbClr val="FF66FF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42784-DE58-4044-BA46-1FC81D183E7D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6E661-63A1-493A-88AF-AA5BC975C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0CEE7-ED6F-4A31-87A3-DDFAC1C9B361}" type="slidenum">
              <a:rPr lang="ru-RU"/>
              <a:pPr/>
              <a:t>4</a:t>
            </a:fld>
            <a:endParaRPr lang="ru-RU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Первый пример начинается с числа 48. Выбрав нужную деталь моста, кликнуть по ней. Переход к </a:t>
            </a:r>
            <a:r>
              <a:rPr lang="ru-RU" dirty="0" smtClean="0"/>
              <a:t>с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3;&#1054;&#1056;&#1054;&#1044;&#1057;&#1050;&#1054;&#1049;%20&#1050;&#1054;&#1053;&#1050;&#1059;&#1056;&#1057;%20&#1059;&#1063;&#1048;&#1058;&#1045;&#1051;&#1068;%20&#1043;&#1054;&#1044;&#1040;\&#1094;&#1080;&#1088;&#1082;&#1086;&#1074;&#1086;&#1081;%20&#1084;&#1072;&#1088;&#1096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3;&#1054;&#1056;&#1054;&#1044;&#1057;&#1050;&#1054;&#1049;%20&#1050;&#1054;&#1053;&#1050;&#1059;&#1056;&#1057;%20&#1059;&#1063;&#1048;&#1058;&#1045;&#1051;&#1068;%20&#1043;&#1054;&#1044;&#1040;\&#1094;&#1080;&#1088;&#1082;&#1086;&#1074;&#1086;&#1081;%20&#1084;&#1072;&#1088;&#1096;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3;&#1054;&#1056;&#1054;&#1044;&#1057;&#1050;&#1054;&#1049;%20&#1050;&#1054;&#1053;&#1050;&#1059;&#1056;&#1057;%20&#1059;&#1063;&#1048;&#1058;&#1045;&#1051;&#1068;%20&#1043;&#1054;&#1044;&#1040;\&#1094;&#1080;&#1088;&#1082;&#1086;&#1074;&#1086;&#1081;%20&#1084;&#1072;&#1088;&#1096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3;&#1054;&#1056;&#1054;&#1044;&#1057;&#1050;&#1054;&#1049;%20&#1050;&#1054;&#1053;&#1050;&#1059;&#1056;&#1057;%20&#1059;&#1063;&#1048;&#1058;&#1045;&#1051;&#1068;%20&#1043;&#1054;&#1044;&#1040;\&#1087;&#1077;&#1089;&#1085;&#1103;%20&#1094;&#1080;&#1088;&#1082;.wmv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714356"/>
            <a:ext cx="8786842" cy="709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53925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цирк!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цирковой мар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90824-130913-505.jpg"/>
          <p:cNvPicPr>
            <a:picLocks noChangeAspect="1"/>
          </p:cNvPicPr>
          <p:nvPr/>
        </p:nvPicPr>
        <p:blipFill>
          <a:blip r:embed="rId3" cstate="print"/>
          <a:srcRect l="12292" t="5250" r="21328" b="14300"/>
          <a:stretch>
            <a:fillRect/>
          </a:stretch>
        </p:blipFill>
        <p:spPr>
          <a:xfrm>
            <a:off x="2411760" y="764704"/>
            <a:ext cx="3888432" cy="55172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1216088" y="2471124"/>
            <a:ext cx="7640896" cy="725814"/>
            <a:chOff x="581844" y="1052736"/>
            <a:chExt cx="5214292" cy="300429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581844" y="1196752"/>
              <a:ext cx="5184577" cy="0"/>
            </a:xfrm>
            <a:prstGeom prst="line">
              <a:avLst/>
            </a:prstGeom>
            <a:ln w="76200"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447719" y="1219040"/>
              <a:ext cx="268250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16200000" flipH="1">
              <a:off x="3967380" y="1186084"/>
              <a:ext cx="270623" cy="3928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660824" y="1188048"/>
              <a:ext cx="27062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347864" y="11663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Дуга 8"/>
          <p:cNvSpPr/>
          <p:nvPr/>
        </p:nvSpPr>
        <p:spPr>
          <a:xfrm flipV="1">
            <a:off x="1231168" y="2204864"/>
            <a:ext cx="7597352" cy="1656184"/>
          </a:xfrm>
          <a:prstGeom prst="arc">
            <a:avLst>
              <a:gd name="adj1" fmla="val 10849687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6084168" y="2348880"/>
            <a:ext cx="57606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87624" y="2060848"/>
            <a:ext cx="518457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6393972" y="1753542"/>
            <a:ext cx="2448272" cy="1512168"/>
          </a:xfrm>
          <a:prstGeom prst="arc">
            <a:avLst>
              <a:gd name="adj1" fmla="val 10851221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1259632" y="1268760"/>
            <a:ext cx="5112568" cy="1584176"/>
          </a:xfrm>
          <a:prstGeom prst="arc">
            <a:avLst>
              <a:gd name="adj1" fmla="val 10851221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620688"/>
            <a:ext cx="14718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1988840"/>
            <a:ext cx="10839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54868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3573016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938942" y="2309530"/>
            <a:ext cx="57606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5576" y="3789040"/>
            <a:ext cx="1944216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1560" y="4611231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7+2=9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(сл.)</a:t>
            </a:r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9 слонов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3" grpId="0" animBg="1"/>
      <p:bldP spid="14" grpId="0" animBg="1"/>
      <p:bldP spid="15" grpId="0"/>
      <p:bldP spid="19" grpId="0"/>
      <p:bldP spid="21" grpId="0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9512" y="0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764704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484784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500174"/>
            <a:ext cx="3118858" cy="42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7" y="1397000"/>
          <a:ext cx="720080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8" y="1340768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412776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1412776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3119" y="3573016"/>
            <a:ext cx="126348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0041" y="3573016"/>
            <a:ext cx="115929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1137" y="3573016"/>
            <a:ext cx="11336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7" y="1397000"/>
          <a:ext cx="720080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16216" y="1412776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12776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412776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3573016"/>
            <a:ext cx="126348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573016"/>
            <a:ext cx="115929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573016"/>
            <a:ext cx="113364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EX\Desktop\весел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7349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ALEX\Desktop\груст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496"/>
            <a:ext cx="380963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илиния 7"/>
          <p:cNvSpPr/>
          <p:nvPr/>
        </p:nvSpPr>
        <p:spPr>
          <a:xfrm>
            <a:off x="1142976" y="214290"/>
            <a:ext cx="7143800" cy="1938992"/>
          </a:xfrm>
          <a:custGeom>
            <a:avLst/>
            <a:gdLst>
              <a:gd name="connsiteX0" fmla="*/ 0 w 7143800"/>
              <a:gd name="connsiteY0" fmla="*/ 0 h 923330"/>
              <a:gd name="connsiteX1" fmla="*/ 7143800 w 7143800"/>
              <a:gd name="connsiteY1" fmla="*/ 0 h 923330"/>
              <a:gd name="connsiteX2" fmla="*/ 7143800 w 7143800"/>
              <a:gd name="connsiteY2" fmla="*/ 923330 h 923330"/>
              <a:gd name="connsiteX3" fmla="*/ 0 w 7143800"/>
              <a:gd name="connsiteY3" fmla="*/ 923330 h 923330"/>
              <a:gd name="connsiteX4" fmla="*/ 0 w 714380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800" h="923330">
                <a:moveTo>
                  <a:pt x="0" y="0"/>
                </a:moveTo>
                <a:lnTo>
                  <a:pt x="7143800" y="0"/>
                </a:lnTo>
                <a:lnTo>
                  <a:pt x="7143800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ОЦЕНИ СВОЮ РАБОТУ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7" descr="lines5"/>
          <p:cNvSpPr>
            <a:spLocks noChangeArrowheads="1" noChangeShapeType="1" noTextEdit="1"/>
          </p:cNvSpPr>
          <p:nvPr/>
        </p:nvSpPr>
        <p:spPr bwMode="auto">
          <a:xfrm>
            <a:off x="857224" y="785794"/>
            <a:ext cx="7273925" cy="10080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93596"/>
              </a:avLst>
            </a:prstTxWarp>
          </a:bodyPr>
          <a:lstStyle/>
          <a:p>
            <a:pPr algn="ctr"/>
            <a:r>
              <a:rPr lang="ru-RU" sz="54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МОЛОДЦЫ!</a:t>
            </a:r>
            <a:endParaRPr lang="ru-RU" sz="54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32774" name="Picture 16" descr="b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530158">
            <a:off x="5670550" y="2784475"/>
            <a:ext cx="10953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7" descr="b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8876">
            <a:off x="6635750" y="2774950"/>
            <a:ext cx="77152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8" descr="b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48437">
            <a:off x="5962421" y="1495707"/>
            <a:ext cx="13557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9" descr="b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530158">
            <a:off x="1616075" y="3324225"/>
            <a:ext cx="817563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0" descr="b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50433">
            <a:off x="1835150" y="1341438"/>
            <a:ext cx="139065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21" descr="b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4648">
            <a:off x="2646363" y="3502025"/>
            <a:ext cx="7000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12m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3716338"/>
            <a:ext cx="29527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цирковой мар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1" y="0"/>
            <a:ext cx="91342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7317" t="2354" r="4878" b="3500"/>
          <a:stretch>
            <a:fillRect/>
          </a:stretch>
        </p:blipFill>
        <p:spPr bwMode="auto">
          <a:xfrm>
            <a:off x="0" y="3645026"/>
            <a:ext cx="2620060" cy="32129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цирковой мар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7143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3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55576" y="2348880"/>
            <a:ext cx="7920880" cy="936104"/>
            <a:chOff x="611560" y="1025304"/>
            <a:chExt cx="5184576" cy="387472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611560" y="1196752"/>
              <a:ext cx="5184576" cy="0"/>
            </a:xfrm>
            <a:prstGeom prst="line">
              <a:avLst/>
            </a:prstGeom>
            <a:ln w="76200"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431540" y="1205324"/>
              <a:ext cx="360040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4103948" y="1232756"/>
              <a:ext cx="360040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5616116" y="1232756"/>
              <a:ext cx="360040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483768" y="2708920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2636912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755576" y="1484784"/>
            <a:ext cx="7920880" cy="1872208"/>
          </a:xfrm>
          <a:prstGeom prst="arc">
            <a:avLst>
              <a:gd name="adj1" fmla="val 10849687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3968" y="18864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4221088"/>
            <a:ext cx="615905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6+2=8 (с.)</a:t>
            </a:r>
            <a:endParaRPr lang="ru-R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683568" y="1844824"/>
            <a:ext cx="7920880" cy="725814"/>
            <a:chOff x="611560" y="1052736"/>
            <a:chExt cx="5184576" cy="300429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611560" y="1196752"/>
              <a:ext cx="5184576" cy="0"/>
            </a:xfrm>
            <a:prstGeom prst="line">
              <a:avLst/>
            </a:prstGeom>
            <a:ln w="76200"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477435" y="1219040"/>
              <a:ext cx="268250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16200000" flipH="1">
              <a:off x="1986453" y="1215889"/>
              <a:ext cx="270623" cy="3928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5660824" y="1188048"/>
              <a:ext cx="27062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5652120" y="2780928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350100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683568" y="1052736"/>
            <a:ext cx="7920880" cy="1872208"/>
          </a:xfrm>
          <a:prstGeom prst="arc">
            <a:avLst>
              <a:gd name="adj1" fmla="val 10849687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11960" y="-31541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4653136"/>
            <a:ext cx="60452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6-2=4 (б.)</a:t>
            </a:r>
            <a:endParaRPr lang="ru-R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699792" y="2708920"/>
            <a:ext cx="57606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00108" y="2704348"/>
            <a:ext cx="576064" cy="914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4424" y="2915800"/>
            <a:ext cx="230425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Дуга 27"/>
          <p:cNvSpPr/>
          <p:nvPr/>
        </p:nvSpPr>
        <p:spPr>
          <a:xfrm flipV="1">
            <a:off x="2987824" y="1412776"/>
            <a:ext cx="5616624" cy="1584176"/>
          </a:xfrm>
          <a:prstGeom prst="arc">
            <a:avLst>
              <a:gd name="adj1" fmla="val 10851221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flipV="1">
            <a:off x="683568" y="2060848"/>
            <a:ext cx="2304256" cy="1656184"/>
          </a:xfrm>
          <a:prstGeom prst="arc">
            <a:avLst>
              <a:gd name="adj1" fmla="val 10851221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683568" y="2492896"/>
            <a:ext cx="7920880" cy="725814"/>
            <a:chOff x="611560" y="1052736"/>
            <a:chExt cx="5184576" cy="300429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611560" y="1196752"/>
              <a:ext cx="5184576" cy="0"/>
            </a:xfrm>
            <a:prstGeom prst="line">
              <a:avLst/>
            </a:prstGeom>
            <a:ln w="76200">
              <a:headEnd type="non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477435" y="1219040"/>
              <a:ext cx="268250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16200000" flipH="1">
              <a:off x="4201681" y="1186084"/>
              <a:ext cx="270623" cy="3928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5660824" y="1188048"/>
              <a:ext cx="27062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283968" y="3501008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764704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Дуга 11"/>
          <p:cNvSpPr/>
          <p:nvPr/>
        </p:nvSpPr>
        <p:spPr>
          <a:xfrm flipV="1">
            <a:off x="683568" y="1844824"/>
            <a:ext cx="7920880" cy="1872208"/>
          </a:xfrm>
          <a:prstGeom prst="arc">
            <a:avLst>
              <a:gd name="adj1" fmla="val 10849687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11960" y="-31541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4653136"/>
            <a:ext cx="632737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6+2=8 (л.)</a:t>
            </a:r>
            <a:endParaRPr lang="ru-RU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6084168" y="2348880"/>
            <a:ext cx="57606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00108" y="2344308"/>
            <a:ext cx="576064" cy="9144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3568" y="2060848"/>
            <a:ext cx="568863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Дуга 27"/>
          <p:cNvSpPr/>
          <p:nvPr/>
        </p:nvSpPr>
        <p:spPr>
          <a:xfrm>
            <a:off x="6372200" y="2060848"/>
            <a:ext cx="2232248" cy="1584176"/>
          </a:xfrm>
          <a:prstGeom prst="arc">
            <a:avLst>
              <a:gd name="adj1" fmla="val 10851221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683568" y="1268760"/>
            <a:ext cx="5688632" cy="1584176"/>
          </a:xfrm>
          <a:prstGeom prst="arc">
            <a:avLst>
              <a:gd name="adj1" fmla="val 10851221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4168" y="1556792"/>
            <a:ext cx="2520280" cy="186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4+3</a:t>
            </a:r>
            <a:endParaRPr lang="ru-RU" sz="11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3240" y="3068960"/>
            <a:ext cx="684076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4+3=7 </a:t>
            </a: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</a:t>
            </a:r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sz="1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7 яблок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571612"/>
            <a:ext cx="7585730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Антракт</a:t>
            </a:r>
            <a:endParaRPr lang="ru-RU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песня цир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5733256"/>
            <a:ext cx="1127787" cy="84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88</Words>
  <Application>Microsoft Office PowerPoint</Application>
  <PresentationFormat>Экран (4:3)</PresentationFormat>
  <Paragraphs>42</Paragraphs>
  <Slides>16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учитель</cp:lastModifiedBy>
  <cp:revision>122</cp:revision>
  <dcterms:modified xsi:type="dcterms:W3CDTF">2012-01-16T07:35:11Z</dcterms:modified>
</cp:coreProperties>
</file>