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2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2A8325-5BD8-45CE-B80D-B0C733507D05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8C4D3-A8C9-4856-BB1B-35B5441306E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243918" cy="1000132"/>
          </a:xfrm>
        </p:spPr>
        <p:txBody>
          <a:bodyPr>
            <a:noAutofit/>
          </a:bodyPr>
          <a:lstStyle/>
          <a:p>
            <a:r>
              <a:rPr lang="ru-RU" sz="2400" dirty="0"/>
              <a:t>Муниципальное бюджетное дошкольное образовательное учреждение детский сад комбинированного  вида №5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785950"/>
          </a:xfrm>
        </p:spPr>
        <p:txBody>
          <a:bodyPr>
            <a:normAutofit/>
          </a:bodyPr>
          <a:lstStyle/>
          <a:p>
            <a:r>
              <a:rPr lang="ru-RU" b="1" dirty="0"/>
              <a:t>Проект «Праздник </a:t>
            </a:r>
            <a:r>
              <a:rPr lang="ru-RU" b="1" dirty="0" smtClean="0"/>
              <a:t>Пасхи»</a:t>
            </a:r>
          </a:p>
          <a:p>
            <a:r>
              <a:rPr lang="ru-RU" dirty="0" smtClean="0"/>
              <a:t>   Воспитатель первой  квалификационной категории   Коробко  Елена  Валентиновна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214842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Актуальность  данного  проекта обусловлена  необходимостью возрождения утраченных  культуры, обычаев, традиций народов России.  Он  позволяет приобщить к ним детей через знакомство с одним из народных праздников – Пасхой.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Основной целью проекта</a:t>
            </a:r>
            <a:r>
              <a:rPr lang="ru-RU" sz="2400" dirty="0" smtClean="0"/>
              <a:t> было – познакомить  детей  с  традициями  и обычаями  народов России.</a:t>
            </a:r>
            <a:endParaRPr lang="en-US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42900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Задачи проекта:</a:t>
            </a:r>
            <a:endParaRPr lang="ru-RU" sz="2400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Познакомить детей с историей возникновения праздника Пасхи, расширить элементы знаний.</a:t>
            </a:r>
          </a:p>
          <a:p>
            <a:pPr lvl="0"/>
            <a:r>
              <a:rPr lang="ru-RU" dirty="0" smtClean="0"/>
              <a:t>Познакомить с традиционной кухней Православного праздника.</a:t>
            </a:r>
          </a:p>
          <a:p>
            <a:pPr lvl="0"/>
            <a:r>
              <a:rPr lang="ru-RU" dirty="0" smtClean="0"/>
              <a:t>Развивать музыкальную культуру.</a:t>
            </a:r>
          </a:p>
          <a:p>
            <a:pPr lvl="0"/>
            <a:r>
              <a:rPr lang="ru-RU" dirty="0" smtClean="0"/>
              <a:t>Воспитывать интерес к народному творчеству.</a:t>
            </a:r>
          </a:p>
          <a:p>
            <a:pPr lvl="0"/>
            <a:r>
              <a:rPr lang="ru-RU" dirty="0" smtClean="0"/>
              <a:t>Обогащать словарный запас.</a:t>
            </a:r>
          </a:p>
          <a:p>
            <a:pPr lvl="0"/>
            <a:r>
              <a:rPr lang="ru-RU" dirty="0" smtClean="0"/>
              <a:t>Ориентировать семью на духовно-нравственное воспитание детей.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Работа над проектом включала в себя следующие виды деятельности</a:t>
            </a:r>
            <a:r>
              <a:rPr lang="ru-RU" sz="3600" b="1" dirty="0" smtClean="0"/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200" dirty="0" smtClean="0"/>
              <a:t>С детьми была проведена ознакомительная беседа «Праздник Пасхи – традиции и обычаи».  Дети узнали о этом народном празднике</a:t>
            </a:r>
            <a:r>
              <a:rPr lang="en-US" sz="4200" dirty="0" smtClean="0"/>
              <a:t>.</a:t>
            </a:r>
            <a:endParaRPr lang="ru-RU" sz="4200" dirty="0" smtClean="0"/>
          </a:p>
          <a:p>
            <a:pPr lvl="0"/>
            <a:r>
              <a:rPr lang="ru-RU" sz="4200" dirty="0" smtClean="0"/>
              <a:t>Родители были информированы о начале работы над проектом, им были даны рекомендации по организации досуга в семье с детьми (посещение храма, окрашивание и украшение яиц, выпечка куличей). </a:t>
            </a:r>
          </a:p>
          <a:p>
            <a:pPr lvl="0"/>
            <a:r>
              <a:rPr lang="ru-RU" sz="4200" dirty="0" smtClean="0"/>
              <a:t>Из презентации «День Светлой Пасхи» дети узнали о традициях и обычаях празднования этого дня в России. О народных пасхальных играх, в которых участвовали не только дети, но и взрослые.</a:t>
            </a:r>
          </a:p>
          <a:p>
            <a:pPr lvl="0"/>
            <a:r>
              <a:rPr lang="ru-RU" sz="4200" dirty="0" smtClean="0"/>
              <a:t>Была проведена большая работа по художественному творчеству. На практическом занятии «Чудо –писанки» дети учились рисовать на объемных формах – расписывали яйца. </a:t>
            </a:r>
          </a:p>
          <a:p>
            <a:pPr lvl="0"/>
            <a:r>
              <a:rPr lang="ru-RU" sz="4200" dirty="0" smtClean="0"/>
              <a:t>Были организованы и разучены веселые пасхальные игры.</a:t>
            </a:r>
          </a:p>
          <a:p>
            <a:pPr lvl="0"/>
            <a:r>
              <a:rPr lang="ru-RU" sz="4200" dirty="0" smtClean="0"/>
              <a:t>Итогом </a:t>
            </a:r>
            <a:r>
              <a:rPr lang="en-US" sz="4200" dirty="0" smtClean="0"/>
              <a:t> </a:t>
            </a:r>
            <a:r>
              <a:rPr lang="ru-RU" sz="4200" dirty="0" smtClean="0"/>
              <a:t>работы  над проектом стала интегрированная НОД по Областям: «Познание», «Коммуникация», «Художественное творчество», «Физическая культура», «Музыка»  на тему «Праздник Пасхи».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715172" cy="64294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В результате проекта</a:t>
            </a:r>
            <a:r>
              <a:rPr lang="ru-RU" sz="2800" b="1" dirty="0" smtClean="0"/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307183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1900" dirty="0" smtClean="0"/>
              <a:t>Дети знакомились:</a:t>
            </a:r>
          </a:p>
          <a:p>
            <a:pPr lvl="0"/>
            <a:r>
              <a:rPr lang="ru-RU" sz="1900" dirty="0" smtClean="0"/>
              <a:t>С праздником Пасхи, обычаями и традициями его проведения в России.</a:t>
            </a:r>
          </a:p>
          <a:p>
            <a:pPr lvl="0"/>
            <a:r>
              <a:rPr lang="ru-RU" sz="1900" dirty="0" smtClean="0"/>
              <a:t>С видами и элементами росписи пасхальных яиц.</a:t>
            </a:r>
          </a:p>
          <a:p>
            <a:pPr lvl="0"/>
            <a:r>
              <a:rPr lang="ru-RU" sz="1900" dirty="0" smtClean="0"/>
              <a:t>С традиционной Пасхальной кухней.</a:t>
            </a:r>
          </a:p>
          <a:p>
            <a:pPr lvl="0"/>
            <a:r>
              <a:rPr lang="ru-RU" sz="1900" dirty="0" smtClean="0"/>
              <a:t>С народными подвижными играми.</a:t>
            </a:r>
          </a:p>
          <a:p>
            <a:pPr lvl="0"/>
            <a:r>
              <a:rPr lang="ru-RU" sz="1900" dirty="0" smtClean="0"/>
              <a:t>С пасхальными играми-забавами с яйцами</a:t>
            </a:r>
          </a:p>
          <a:p>
            <a:pPr lvl="0"/>
            <a:r>
              <a:rPr lang="ru-RU" sz="1900" dirty="0" smtClean="0"/>
              <a:t>Оформлены выставки детских работ по  аппликации  и росписи пасхальных яиц детьми.</a:t>
            </a:r>
          </a:p>
          <a:p>
            <a:pPr lvl="0"/>
            <a:r>
              <a:rPr lang="ru-RU" sz="1900" dirty="0" smtClean="0"/>
              <a:t>Созданы презентации «День Светлой Пасхи в разных странах», «Алгоритм росписи пасхальных яиц».</a:t>
            </a:r>
          </a:p>
          <a:p>
            <a:pPr lvl="0"/>
            <a:r>
              <a:rPr lang="ru-RU" sz="1900" dirty="0" smtClean="0"/>
              <a:t>Организовано чаепитие  с куличами.</a:t>
            </a:r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endParaRPr lang="ru-RU" dirty="0"/>
          </a:p>
        </p:txBody>
      </p:sp>
      <p:pic>
        <p:nvPicPr>
          <p:cNvPr id="4" name="Содержимое 3" descr="C:\Documents and Settings\Admin\Мои документы\Мои рисунки\Изображение 00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Admin\Мои документы\Мои рисунки\Изображение 05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7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Documents and Settings\Admin\Мои документы\Мои рисунки\Изображение 06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876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643206" cy="92869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4" name="Содержимое 3" descr="C:\Documents and Settings\Admin\Мои документы\Мои рисунки\Изображение 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Admin\Мои документы\Мои рисунки\Изображение 00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42918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Documents and Settings\Admin\Мои документы\Мои рисунки\Изображение 0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Documents and Settings\Admin\Мои документы\Мои рисунки\Изображение 003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64291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Documents and Settings\Admin\Мои документы\Мои рисунки\Изображение 057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7" y="3571876"/>
            <a:ext cx="20717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Documents and Settings\Admin\Мои документы\Мои рисунки\Изображение 020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500438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929090" cy="71438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4" name="Содержимое 3" descr="C:\Documents and Settings\Admin\Мои документы\Мои рисунки\Изображение 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71480"/>
            <a:ext cx="23574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Admin\Мои документы\Мои рисунки\Изображение 0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71480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99256" y="2643182"/>
            <a:ext cx="377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3" descr="C:\Documents and Settings\Admin\Мои документы\Мои рисунки\Изображение 00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7148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Documents and Settings\Admin\Мои документы\Мои рисунки\Изображение 06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Documents and Settings\Admin\Мои документы\Мои рисунки\Изображение 01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714752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C:\Documents and Settings\Admin\Мои документы\Мои рисунки\Изображение 051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643314"/>
            <a:ext cx="228601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353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Муниципальное бюджетное дошкольное образовательное учреждение детский сад комбинированного  вида №5 </vt:lpstr>
      <vt:lpstr>Актуальность  данного  проекта обусловлена  необходимостью возрождения утраченных  культуры, обычаев, традиций народов России.  Он  позволяет приобщить к ним детей через знакомство с одним из народных праздников – Пасхой. </vt:lpstr>
      <vt:lpstr>Работа над проектом включала в себя следующие виды деятельности: </vt:lpstr>
      <vt:lpstr>В результате проекта:  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 вида №5 </dc:title>
  <dc:creator>Admin</dc:creator>
  <cp:lastModifiedBy>Admin</cp:lastModifiedBy>
  <cp:revision>17</cp:revision>
  <dcterms:created xsi:type="dcterms:W3CDTF">2013-05-17T18:40:30Z</dcterms:created>
  <dcterms:modified xsi:type="dcterms:W3CDTF">2013-07-13T20:44:43Z</dcterms:modified>
</cp:coreProperties>
</file>