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5" r:id="rId4"/>
    <p:sldId id="269" r:id="rId5"/>
    <p:sldId id="261" r:id="rId6"/>
    <p:sldId id="266" r:id="rId7"/>
    <p:sldId id="263" r:id="rId8"/>
    <p:sldId id="267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980728"/>
            <a:ext cx="770485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Непосредственно образовательная деятельность с детьми старшего дошкольного  возраста  по  изобразительной деятельности с использованием  </a:t>
            </a:r>
            <a:r>
              <a:rPr lang="ru-RU" sz="2800" b="1" i="1" u="sng" dirty="0" err="1" smtClean="0">
                <a:solidFill>
                  <a:srgbClr val="C00000"/>
                </a:solidFill>
              </a:rPr>
              <a:t>пластилинографии</a:t>
            </a:r>
            <a:endParaRPr lang="ru-RU" sz="2800" b="1" i="1" u="sng" dirty="0" smtClean="0">
              <a:solidFill>
                <a:srgbClr val="C00000"/>
              </a:solidFill>
            </a:endParaRPr>
          </a:p>
          <a:p>
            <a:pPr algn="ctr"/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« </a:t>
            </a:r>
            <a:r>
              <a:rPr lang="ru-RU" sz="2800" b="1" dirty="0" smtClean="0">
                <a:solidFill>
                  <a:srgbClr val="C00000"/>
                </a:solidFill>
              </a:rPr>
              <a:t>Сорокины  подружки»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№ 3</a:t>
            </a:r>
          </a:p>
          <a:p>
            <a:pPr algn="ctr"/>
            <a:endParaRPr lang="ru-RU" sz="2800" b="1" dirty="0"/>
          </a:p>
          <a:p>
            <a:pPr algn="ctr"/>
            <a:endParaRPr lang="ru-RU" sz="2800" b="1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>
                <a:solidFill>
                  <a:srgbClr val="C00000"/>
                </a:solidFill>
              </a:rPr>
              <a:t>Воспитатель Михайленко. Е.Г.</a:t>
            </a:r>
          </a:p>
          <a:p>
            <a:pPr>
              <a:spcAft>
                <a:spcPts val="0"/>
              </a:spcAft>
            </a:pPr>
            <a:endParaRPr lang="ru-RU" sz="8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8242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фоны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1760" y="9087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11560" y="548680"/>
            <a:ext cx="777686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>      Область познания.</a:t>
            </a:r>
          </a:p>
          <a:p>
            <a:r>
              <a:rPr lang="ru-RU" sz="2000" dirty="0" smtClean="0"/>
              <a:t>-    Закреплять у детей знание  о птицах.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-   Продолжать работу над грамматическим  строем речи.</a:t>
            </a:r>
          </a:p>
          <a:p>
            <a:r>
              <a:rPr lang="ru-RU" sz="2000" dirty="0" smtClean="0"/>
              <a:t>     Д/И « Подбери родственные слова»</a:t>
            </a:r>
          </a:p>
          <a:p>
            <a:r>
              <a:rPr lang="ru-RU" sz="2000" dirty="0"/>
              <a:t>  </a:t>
            </a:r>
            <a:r>
              <a:rPr lang="ru-RU" sz="2000" dirty="0" smtClean="0"/>
              <a:t>    </a:t>
            </a:r>
            <a:r>
              <a:rPr lang="ru-RU" sz="2000" b="1" i="1" dirty="0" smtClean="0">
                <a:solidFill>
                  <a:srgbClr val="C00000"/>
                </a:solidFill>
              </a:rPr>
              <a:t>Область социализации.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Воспитывать у детей  интерес к изучению природы, любовь  </a:t>
            </a:r>
            <a:r>
              <a:rPr lang="ru-RU" sz="2000" dirty="0" err="1" smtClean="0"/>
              <a:t>кне</a:t>
            </a:r>
            <a:r>
              <a:rPr lang="ru-RU" sz="2000" dirty="0" smtClean="0"/>
              <a:t>, умение видеть красоту окружающего мира..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- воспитывать чувства сопереживания ( приходить на помощь)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b="1" i="1" dirty="0" smtClean="0">
                <a:solidFill>
                  <a:srgbClr val="C00000"/>
                </a:solidFill>
              </a:rPr>
              <a:t>Область художественного творчества</a:t>
            </a:r>
          </a:p>
          <a:p>
            <a:pPr marL="285750" indent="-285750">
              <a:buFontTx/>
              <a:buChar char="-"/>
            </a:pPr>
            <a:r>
              <a:rPr lang="ru-RU" sz="2000" dirty="0"/>
              <a:t> </a:t>
            </a:r>
            <a:r>
              <a:rPr lang="ru-RU" sz="2000" dirty="0" smtClean="0"/>
              <a:t>Закреплять приемы- надавливания и разминания раскатывать  тонким слоем.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- Учить дополнять образ сороки различными дополнительными деталями( семечки. Крупа, перышки)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- Учить передавать характерные черты сороки через цвет, особенности строение сороки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5192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фоны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0284" y="980728"/>
            <a:ext cx="806489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Материал</a:t>
            </a:r>
          </a:p>
          <a:p>
            <a:r>
              <a:rPr lang="ru-RU" dirty="0" smtClean="0"/>
              <a:t>Иллюстрации с изображением птиц, природный материал, заготовки с силуэтами. Запись  с голосами птиц.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Предварительная работа</a:t>
            </a:r>
          </a:p>
          <a:p>
            <a:r>
              <a:rPr lang="ru-RU" dirty="0" smtClean="0"/>
              <a:t>Наблюдение за птицами, чтение рассказов Бианки, изготовление заготовок  с березами.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Ход</a:t>
            </a:r>
          </a:p>
          <a:p>
            <a:r>
              <a:rPr lang="ru-RU" dirty="0" smtClean="0"/>
              <a:t>Звучит запись с голосами птиц.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Послушайте. Что за звуки?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Пойдемте посмотрим где они поют?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На мольберте дерево  с разными птицами.</a:t>
            </a:r>
          </a:p>
          <a:p>
            <a:pPr marL="285750" indent="-285750">
              <a:buFontTx/>
              <a:buChar char="-"/>
            </a:pPr>
            <a:r>
              <a:rPr lang="ru-RU" dirty="0"/>
              <a:t> </a:t>
            </a:r>
            <a:r>
              <a:rPr lang="ru-RU" dirty="0" smtClean="0"/>
              <a:t>Рассматриваем птиц.</a:t>
            </a:r>
          </a:p>
          <a:p>
            <a:r>
              <a:rPr lang="ru-RU" dirty="0" smtClean="0">
                <a:latin typeface="Times New Roman"/>
                <a:ea typeface="Times New Roman"/>
              </a:rPr>
              <a:t>    Обращаем </a:t>
            </a:r>
            <a:r>
              <a:rPr lang="ru-RU" dirty="0">
                <a:latin typeface="Times New Roman"/>
                <a:ea typeface="Times New Roman"/>
              </a:rPr>
              <a:t>внимание детей ещё на одно дерево. На нём сидит </a:t>
            </a:r>
            <a:endParaRPr lang="ru-RU" dirty="0" smtClean="0">
              <a:latin typeface="Times New Roman"/>
              <a:ea typeface="Times New Roman"/>
            </a:endParaRPr>
          </a:p>
          <a:p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</a:rPr>
              <a:t>  одна </a:t>
            </a:r>
            <a:r>
              <a:rPr lang="ru-RU" dirty="0">
                <a:latin typeface="Times New Roman"/>
                <a:ea typeface="Times New Roman"/>
              </a:rPr>
              <a:t>птичка и не поёт. Сорока. </a:t>
            </a:r>
            <a:endParaRPr lang="ru-RU" dirty="0" smtClean="0">
              <a:latin typeface="Times New Roman"/>
              <a:ea typeface="Times New Roman"/>
            </a:endParaRPr>
          </a:p>
          <a:p>
            <a:endParaRPr lang="ru-RU" sz="12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-</a:t>
            </a:r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А как вы думаете, почему она такая грустная? </a:t>
            </a:r>
            <a:endParaRPr lang="ru-RU" sz="1200" dirty="0">
              <a:latin typeface="Times New Roman"/>
              <a:ea typeface="Times New Roman"/>
            </a:endParaRPr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endParaRPr lang="ru-RU" b="1" i="1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Конспект занятия по пластилинографии «Сорокины подружки»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064" y="3284984"/>
            <a:ext cx="2088232" cy="2808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941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фоны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484784"/>
            <a:ext cx="777686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sz="12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 А</a:t>
            </a:r>
            <a:r>
              <a:rPr lang="ru-RU" dirty="0">
                <a:latin typeface="Times New Roman"/>
                <a:ea typeface="Times New Roman"/>
              </a:rPr>
              <a:t>, наверное, ей просто скучно сидеть одной на дереве. И поиграть не с кем и попеть не с кем. Ребята, а мы можем помочь сороке, стать </a:t>
            </a:r>
            <a:r>
              <a:rPr lang="ru-RU" dirty="0" smtClean="0">
                <a:latin typeface="Times New Roman"/>
                <a:ea typeface="Times New Roman"/>
              </a:rPr>
              <a:t>веселой</a:t>
            </a:r>
            <a:endParaRPr lang="ru-RU" dirty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 давайте нарисуем ей подружек!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-Дети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садятся за столы.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-Ребята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посмотрите, а что есть у сороки.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;Прежде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чем мы начнём мастерить сорок давайте разомнем наши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ручки.</a:t>
            </a:r>
          </a:p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Пальчиковая игра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Рано утром из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далёка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соединяем кисти рук крест накрест,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прилетели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 нам сороки. машем обеими кистями как крыльями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Стали громко стрекотать делаем кулачки и трем ими туда-сюда.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Длинным хвостиком махать. ладони с сомкнутыми пальцами прижимаем друг к другу и наклоняем вправо-влево.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Зёрнышки они клевали, пальцы обеих рук собираем в щепоть и клюём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Всё на свете рассказали. сжимаем разжимаем пальцы. </a:t>
            </a:r>
          </a:p>
        </p:txBody>
      </p:sp>
    </p:spTree>
    <p:extLst>
      <p:ext uri="{BB962C8B-B14F-4D97-AF65-F5344CB8AC3E}">
        <p14:creationId xmlns:p14="http://schemas.microsoft.com/office/powerpoint/2010/main" val="1213342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фоны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836712"/>
            <a:ext cx="820891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Рисовать мы будем пластилином, обращаем внимание на заготовки</a:t>
            </a:r>
          </a:p>
          <a:p>
            <a:r>
              <a:rPr lang="ru-RU" dirty="0" smtClean="0"/>
              <a:t> </a:t>
            </a:r>
            <a:r>
              <a:rPr lang="ru-RU" dirty="0"/>
              <a:t>Какие у нас замечательные птички получились. </a:t>
            </a:r>
            <a:endParaRPr lang="ru-RU" dirty="0" smtClean="0"/>
          </a:p>
          <a:p>
            <a:r>
              <a:rPr lang="ru-RU" dirty="0" smtClean="0"/>
              <a:t>Устали </a:t>
            </a:r>
            <a:r>
              <a:rPr lang="ru-RU" dirty="0"/>
              <a:t>мастерить, давайте все </a:t>
            </a:r>
            <a:r>
              <a:rPr lang="ru-RU" dirty="0" smtClean="0"/>
              <a:t>разомнёмся</a:t>
            </a:r>
            <a:r>
              <a:rPr lang="ru-RU" dirty="0"/>
              <a:t>… .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Физ</a:t>
            </a:r>
            <a:r>
              <a:rPr lang="ru-RU" b="1" i="1" dirty="0">
                <a:solidFill>
                  <a:srgbClr val="C00000"/>
                </a:solidFill>
              </a:rPr>
              <a:t>. минутка:</a:t>
            </a:r>
          </a:p>
          <a:p>
            <a:r>
              <a:rPr lang="ru-RU" dirty="0"/>
              <a:t>Я по улице гулял шаг на месте</a:t>
            </a:r>
          </a:p>
          <a:p>
            <a:r>
              <a:rPr lang="ru-RU" dirty="0"/>
              <a:t>Галок и ворон считал</a:t>
            </a:r>
          </a:p>
          <a:p>
            <a:r>
              <a:rPr lang="ru-RU" dirty="0"/>
              <a:t>Раз, два, три, четыре, пять загибать пальчики под счёт</a:t>
            </a:r>
          </a:p>
          <a:p>
            <a:r>
              <a:rPr lang="ru-RU" dirty="0"/>
              <a:t>Буду их считать опять</a:t>
            </a:r>
          </a:p>
          <a:p>
            <a:r>
              <a:rPr lang="ru-RU" dirty="0"/>
              <a:t>Рот открыл смотрю я в небо поднимаем голову</a:t>
            </a:r>
          </a:p>
          <a:p>
            <a:r>
              <a:rPr lang="ru-RU" dirty="0"/>
              <a:t>Влево, вправо, я там не был. повороты головы </a:t>
            </a:r>
          </a:p>
          <a:p>
            <a:r>
              <a:rPr lang="ru-RU" dirty="0"/>
              <a:t>Птичкой захотел я стать</a:t>
            </a:r>
          </a:p>
          <a:p>
            <a:r>
              <a:rPr lang="ru-RU" dirty="0"/>
              <a:t>И руками стал махать. взмахи руками вверх, вниз</a:t>
            </a:r>
          </a:p>
          <a:p>
            <a:r>
              <a:rPr lang="ru-RU" dirty="0"/>
              <a:t>Крылья вверх, крылья вниз. </a:t>
            </a:r>
          </a:p>
          <a:p>
            <a:r>
              <a:rPr lang="ru-RU" dirty="0"/>
              <a:t>Только слышен ветра свист. </a:t>
            </a:r>
          </a:p>
          <a:p>
            <a:r>
              <a:rPr lang="ru-RU" dirty="0"/>
              <a:t>Я подпрыгнул, что б взлететь, подпрыгиваем</a:t>
            </a:r>
          </a:p>
          <a:p>
            <a:r>
              <a:rPr lang="ru-RU" dirty="0"/>
              <a:t>Но пришлось на землю сесть </a:t>
            </a:r>
            <a:r>
              <a:rPr lang="ru-RU" dirty="0" smtClean="0"/>
              <a:t>приседаем.</a:t>
            </a:r>
          </a:p>
          <a:p>
            <a:r>
              <a:rPr lang="ru-RU" dirty="0" smtClean="0"/>
              <a:t>А </a:t>
            </a:r>
            <a:r>
              <a:rPr lang="ru-RU" dirty="0"/>
              <a:t>теперь давайте возьмем своих птичек и посадим их на дерево рядом с сорокой. </a:t>
            </a:r>
            <a:endParaRPr lang="ru-RU" dirty="0" smtClean="0"/>
          </a:p>
          <a:p>
            <a:r>
              <a:rPr lang="ru-RU" dirty="0" smtClean="0"/>
              <a:t>Рассматривание работ.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0749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фоны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92696"/>
            <a:ext cx="2957190" cy="4672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1\Desktop\cb3adae67bfccd5c55c6b2c2d900681f_jp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84784"/>
            <a:ext cx="3399014" cy="484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319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фоны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439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фоны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744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фоны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1049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493</Words>
  <Application>Microsoft Office PowerPoint</Application>
  <PresentationFormat>Экран (4:3)</PresentationFormat>
  <Paragraphs>71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19</cp:revision>
  <dcterms:created xsi:type="dcterms:W3CDTF">2013-07-17T14:41:36Z</dcterms:created>
  <dcterms:modified xsi:type="dcterms:W3CDTF">2013-07-18T11:16:24Z</dcterms:modified>
</cp:coreProperties>
</file>