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1068-818D-44A2-97A3-7C15FC26D70F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9F1D-7FB3-4635-9979-920D155D68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1068-818D-44A2-97A3-7C15FC26D70F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9F1D-7FB3-4635-9979-920D155D68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1068-818D-44A2-97A3-7C15FC26D70F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9F1D-7FB3-4635-9979-920D155D68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1068-818D-44A2-97A3-7C15FC26D70F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9F1D-7FB3-4635-9979-920D155D68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1068-818D-44A2-97A3-7C15FC26D70F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9F1D-7FB3-4635-9979-920D155D68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1068-818D-44A2-97A3-7C15FC26D70F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9F1D-7FB3-4635-9979-920D155D68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1068-818D-44A2-97A3-7C15FC26D70F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9F1D-7FB3-4635-9979-920D155D68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1068-818D-44A2-97A3-7C15FC26D70F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9F1D-7FB3-4635-9979-920D155D68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1068-818D-44A2-97A3-7C15FC26D70F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9F1D-7FB3-4635-9979-920D155D68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1068-818D-44A2-97A3-7C15FC26D70F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9F1D-7FB3-4635-9979-920D155D68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1068-818D-44A2-97A3-7C15FC26D70F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9F1D-7FB3-4635-9979-920D155D68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41068-818D-44A2-97A3-7C15FC26D70F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29F1D-7FB3-4635-9979-920D155D68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123\Pictures\Пушкин\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2" name="Picture 8" descr="C:\Users\12123\Pictures\Пушкин\12.jpe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12123\Pictures\Пушкин\3130_489420_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484784"/>
            <a:ext cx="3888432" cy="4729174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907704" y="548680"/>
            <a:ext cx="5472608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А. С. Пушкин  и  музыка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12123\Pictures\Пушкин\щ.pn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 rot="961032">
            <a:off x="120088" y="5445224"/>
            <a:ext cx="2300760" cy="1184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12123\Pictures\Пушкин\12.jpe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188640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Н.А.Римский – Корсаков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Опера «Сказка о царе </a:t>
            </a:r>
            <a:r>
              <a:rPr lang="ru-RU" sz="2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Салтане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12123\Pictures\Пушкин\712-zagruzhennoe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3600400" cy="25350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12123\Pictures\Пушкин\771_photo_38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860032" y="1243266"/>
            <a:ext cx="3888432" cy="25117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C:\Users\12123\Pictures\Пушкин\saltan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005064"/>
            <a:ext cx="3937620" cy="2625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 descr="C:\Users\12123\Pictures\Пушкин\зщ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331640" y="4077072"/>
            <a:ext cx="2448272" cy="2532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12123\Pictures\Пушкин\э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23528" y="188640"/>
            <a:ext cx="1095375" cy="1428750"/>
          </a:xfrm>
          <a:prstGeom prst="ellipse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12123\Pictures\Пушкин\12.jpe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188640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Н.А.Римский – Корсаков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Опера «Золотой петушок»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12123\Pictures\Пушкин\э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3528" y="188640"/>
            <a:ext cx="1095375" cy="1428750"/>
          </a:xfrm>
          <a:prstGeom prst="ellipse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12123\Pictures\Пушкин\м.jpeg"/>
          <p:cNvPicPr>
            <a:picLocks noChangeAspect="1" noChangeArrowheads="1"/>
          </p:cNvPicPr>
          <p:nvPr/>
        </p:nvPicPr>
        <p:blipFill>
          <a:blip r:embed="rId4" cstate="print">
            <a:lum bright="20000" contrast="-10000"/>
          </a:blip>
          <a:srcRect/>
          <a:stretch>
            <a:fillRect/>
          </a:stretch>
        </p:blipFill>
        <p:spPr bwMode="auto">
          <a:xfrm>
            <a:off x="5436096" y="1628800"/>
            <a:ext cx="3456384" cy="236485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Users\12123\Pictures\Пушкин\н.jpeg"/>
          <p:cNvPicPr>
            <a:picLocks noChangeAspect="1" noChangeArrowheads="1"/>
          </p:cNvPicPr>
          <p:nvPr/>
        </p:nvPicPr>
        <p:blipFill>
          <a:blip r:embed="rId5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5364088" y="4293096"/>
            <a:ext cx="3547281" cy="236485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C:\Users\12123\Pictures\Пушкин\8_11_2005_parade_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7" y="2204864"/>
            <a:ext cx="4680520" cy="333375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12123\Pictures\Пушкин\12.jpe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12123\Pictures\Пушкин\glin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1296144" cy="1649454"/>
          </a:xfrm>
          <a:prstGeom prst="ellipse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627784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М.И Глинка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Опера «Руслан и Людмила»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12123\Pictures\Пушкин\ти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268760"/>
            <a:ext cx="3960440" cy="2408842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Users\12123\Pictures\Пушкин\90195999.jpg"/>
          <p:cNvPicPr>
            <a:picLocks noChangeAspect="1" noChangeArrowheads="1"/>
          </p:cNvPicPr>
          <p:nvPr/>
        </p:nvPicPr>
        <p:blipFill>
          <a:blip r:embed="rId5" cstate="print"/>
          <a:srcRect b="3334"/>
          <a:stretch>
            <a:fillRect/>
          </a:stretch>
        </p:blipFill>
        <p:spPr bwMode="auto">
          <a:xfrm>
            <a:off x="395536" y="2204864"/>
            <a:ext cx="3923416" cy="3744416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C:\Users\12123\Pictures\Пушкин\74850853_4000491_glinka_rys.jpg"/>
          <p:cNvPicPr>
            <a:picLocks noChangeAspect="1" noChangeArrowheads="1"/>
          </p:cNvPicPr>
          <p:nvPr/>
        </p:nvPicPr>
        <p:blipFill>
          <a:blip r:embed="rId6" cstate="print"/>
          <a:srcRect t="9847"/>
          <a:stretch>
            <a:fillRect/>
          </a:stretch>
        </p:blipFill>
        <p:spPr bwMode="auto">
          <a:xfrm>
            <a:off x="4788024" y="3933056"/>
            <a:ext cx="3899925" cy="2636912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12123\Pictures\Пушкин\12.jpe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А.С.Даргомыжский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Опера «Русалка»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12123\Pictures\Пушкин\ь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12123\Pictures\Пушкин\kostina_natasha_rusalka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315598"/>
            <a:ext cx="3384376" cy="2353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C:\Users\12123\Pictures\Пушкин\и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293096"/>
            <a:ext cx="331236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C:\Users\12123\Pictures\Пушкин\604719024_forumtonne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556792"/>
            <a:ext cx="3384376" cy="2394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Users\12123\Pictures\Пушкин\от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188640"/>
            <a:ext cx="1368152" cy="1739176"/>
          </a:xfrm>
          <a:prstGeom prst="ellipse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12123\Pictures\Пушкин\12.jpe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260648"/>
            <a:ext cx="7164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Г.В.Свиридов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Музыкальные иллюстрации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повести «Метель»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12123\Pictures\Пушкин\см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544" y="188640"/>
            <a:ext cx="1296144" cy="1751546"/>
          </a:xfrm>
          <a:prstGeom prst="ellipse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12123\Pictures\Пушкин\92557274_0_68390_5ece9721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933056"/>
            <a:ext cx="4135296" cy="264994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8" name="Picture 4" descr="C:\Users\12123\Pictures\Пушкин\1162654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933056"/>
            <a:ext cx="3929633" cy="272462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9" name="Picture 5" descr="C:\Users\12123\Pictures\Пушкин\бь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1340768"/>
            <a:ext cx="3696743" cy="207682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46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12123</dc:creator>
  <cp:lastModifiedBy>12123</cp:lastModifiedBy>
  <cp:revision>10</cp:revision>
  <dcterms:created xsi:type="dcterms:W3CDTF">2013-11-10T13:38:34Z</dcterms:created>
  <dcterms:modified xsi:type="dcterms:W3CDTF">2013-11-10T15:13:24Z</dcterms:modified>
</cp:coreProperties>
</file>