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Office_PowerPoint1.sld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Office_PowerPoint2.sld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6583362"/>
          </a:xfrm>
        </p:spPr>
        <p:txBody>
          <a:bodyPr>
            <a:normAutofit/>
          </a:bodyPr>
          <a:lstStyle/>
          <a:p>
            <a:pPr algn="ctr"/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ru-RU" sz="2200" b="1" i="1" dirty="0" smtClean="0">
                <a:solidFill>
                  <a:schemeClr val="tx1"/>
                </a:solidFill>
              </a:rPr>
              <a:t>Итоговая работа на тему:</a:t>
            </a:r>
            <a:r>
              <a:rPr lang="ru-RU" sz="2200" b="1" dirty="0" smtClean="0">
                <a:solidFill>
                  <a:schemeClr val="tx1"/>
                </a:solidFill>
              </a:rPr>
              <a:t/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cap="all" dirty="0" smtClean="0">
                <a:solidFill>
                  <a:schemeClr val="tx1"/>
                </a:solidFill>
              </a:rPr>
              <a:t>«</a:t>
            </a:r>
            <a:r>
              <a:rPr lang="ru-RU" sz="2200" b="1" dirty="0" smtClean="0">
                <a:solidFill>
                  <a:schemeClr val="tx1"/>
                </a:solidFill>
              </a:rPr>
              <a:t>Средства формирования у детей дошкольного возраста уважительного и чувства принадлежности к сообществу и детей и взрослых образовательной организации</a:t>
            </a:r>
            <a:r>
              <a:rPr lang="ru-RU" sz="2200" b="1" cap="all" dirty="0" smtClean="0">
                <a:solidFill>
                  <a:schemeClr val="tx1"/>
                </a:solidFill>
              </a:rPr>
              <a:t>»</a:t>
            </a: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i="1" dirty="0" smtClean="0">
                <a:solidFill>
                  <a:schemeClr val="tx1"/>
                </a:solidFill>
              </a:rPr>
              <a:t> 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                                                                            </a:t>
            </a:r>
            <a:r>
              <a:rPr lang="ru-RU" sz="1600" dirty="0" smtClean="0">
                <a:solidFill>
                  <a:schemeClr val="tx1"/>
                </a:solidFill>
              </a:rPr>
              <a:t>Выполнила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Куликова Ирина Сергеевна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воспитатель,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ГБОУ СОШ с.Новый Буян, ОДО №2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 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 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i="1" dirty="0" smtClean="0">
                <a:solidFill>
                  <a:schemeClr val="tx1"/>
                </a:solidFill>
              </a:rPr>
              <a:t> 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i="1" dirty="0" smtClean="0">
                <a:solidFill>
                  <a:schemeClr val="tx1"/>
                </a:solidFill>
              </a:rPr>
              <a:t> 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Самара, 2014г.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0" y="0"/>
          <a:ext cx="9124950" cy="6858000"/>
        </p:xfrm>
        <a:graphic>
          <a:graphicData uri="http://schemas.openxmlformats.org/presentationml/2006/ole">
            <p:oleObj spid="_x0000_s17409" name="Слайд" r:id="rId3" imgW="4570378" imgH="3427694" progId="PowerPoint.Slide.12">
              <p:embed/>
            </p:oleObj>
          </a:graphicData>
        </a:graphic>
      </p:graphicFrame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0" y="-1"/>
          <a:ext cx="9144000" cy="6872317"/>
        </p:xfrm>
        <a:graphic>
          <a:graphicData uri="http://schemas.openxmlformats.org/presentationml/2006/ole">
            <p:oleObj spid="_x0000_s15361" name="Слайд" r:id="rId3" imgW="4570378" imgH="3427694" progId="PowerPoint.Slide.12">
              <p:embed/>
            </p:oleObj>
          </a:graphicData>
        </a:graphic>
      </p:graphicFrame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76470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МЕХАНИЗМЫ ОЦЕНКИ</a:t>
            </a:r>
            <a:endParaRPr lang="ru-RU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764704"/>
            <a:ext cx="8784976" cy="5904656"/>
          </a:xfrm>
        </p:spPr>
        <p:txBody>
          <a:bodyPr>
            <a:normAutofit lnSpcReduction="10000"/>
          </a:bodyPr>
          <a:lstStyle/>
          <a:p>
            <a:pPr indent="457200" algn="l"/>
            <a:r>
              <a:rPr lang="ru-RU" sz="2800" dirty="0" smtClean="0">
                <a:solidFill>
                  <a:schemeClr val="tx1"/>
                </a:solidFill>
              </a:rPr>
              <a:t>Можно провести анкетирование родителей на данную тему. Тогда воспитатель может сделать выводы, основываясь на своих наблюдениях и на мнении родителей. Также можно использовать электронные дидактические пособия (на будущее планируется), наблюдение за детьми и их взаимоотношениями во время прогулок, во время совместных игр, за столом. Чтобы обеспечить объективность и точность получаемых данных необходимо использовать различные методики предусмотренные программой.</a:t>
            </a:r>
          </a:p>
          <a:p>
            <a:pPr indent="457200" algn="l"/>
            <a:endParaRPr lang="ru-RU" sz="2800" dirty="0" smtClean="0"/>
          </a:p>
          <a:p>
            <a:pPr algn="l"/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92695"/>
          </a:xfrm>
        </p:spPr>
        <p:txBody>
          <a:bodyPr/>
          <a:lstStyle/>
          <a:p>
            <a:pPr algn="ctr"/>
            <a:r>
              <a:rPr lang="ru-RU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РЕШЕНИЕ ПРОБЛЕМЫ</a:t>
            </a:r>
            <a:endParaRPr lang="ru-RU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836712"/>
            <a:ext cx="8712968" cy="5832648"/>
          </a:xfrm>
        </p:spPr>
        <p:txBody>
          <a:bodyPr>
            <a:normAutofit/>
          </a:bodyPr>
          <a:lstStyle/>
          <a:p>
            <a:pPr indent="457200" algn="l">
              <a:buClrTx/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</a:rPr>
              <a:t>Научно-методическое обеспечение имеет важнейшее значение для опережающего развития системы образования</a:t>
            </a:r>
          </a:p>
          <a:p>
            <a:pPr indent="457200" algn="l">
              <a:buClrTx/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</a:rPr>
              <a:t>В группе должна быть обеспеченность методическими материалами и средствами обучения и воспитания, включать распорядок дня, а так же особенности событий, праздников, мероприятий, организация предметно-пространственной среды. Покупка интерактивной доски, мультфильмы, картины, иллюстрации по теме</a:t>
            </a:r>
          </a:p>
          <a:p>
            <a:pPr indent="457200" algn="l">
              <a:buClrTx/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</a:rPr>
              <a:t>создание электронных образовательных пособий по теме «Что такое доброта» с использование ИКТ в работе 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</TotalTime>
  <Words>133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Эркер</vt:lpstr>
      <vt:lpstr>Слайд</vt:lpstr>
      <vt:lpstr>  Итоговая работа на тему: «Средства формирования у детей дошкольного возраста уважительного и чувства принадлежности к сообществу и детей и взрослых образовательной организации»                                                                                Выполнила Куликова Ирина Сергеевна воспитатель, ГБОУ СОШ с.Новый Буян, ОДО №2         Самара, 2014г. </vt:lpstr>
      <vt:lpstr>Слайд 2</vt:lpstr>
      <vt:lpstr>Слайд 3</vt:lpstr>
      <vt:lpstr>МЕХАНИЗМЫ ОЦЕНКИ</vt:lpstr>
      <vt:lpstr>РЕШЕНИЕ ПРОБЛЕМЫ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рпн</dc:creator>
  <cp:lastModifiedBy>рпн</cp:lastModifiedBy>
  <cp:revision>10</cp:revision>
  <dcterms:created xsi:type="dcterms:W3CDTF">2014-01-16T20:17:13Z</dcterms:created>
  <dcterms:modified xsi:type="dcterms:W3CDTF">2014-02-07T05:15:34Z</dcterms:modified>
</cp:coreProperties>
</file>