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11"/>
  </p:notesMasterIdLst>
  <p:sldIdLst>
    <p:sldId id="256" r:id="rId2"/>
    <p:sldId id="257" r:id="rId3"/>
    <p:sldId id="264" r:id="rId4"/>
    <p:sldId id="263" r:id="rId5"/>
    <p:sldId id="262" r:id="rId6"/>
    <p:sldId id="265" r:id="rId7"/>
    <p:sldId id="266" r:id="rId8"/>
    <p:sldId id="270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9" autoAdjust="0"/>
    <p:restoredTop sz="86323" autoAdjust="0"/>
  </p:normalViewPr>
  <p:slideViewPr>
    <p:cSldViewPr>
      <p:cViewPr varScale="1">
        <p:scale>
          <a:sx n="100" d="100"/>
          <a:sy n="100" d="100"/>
        </p:scale>
        <p:origin x="-19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D98C8-CC36-44F1-9876-D603BF848A8B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62D2E-DBE3-43A2-8BB8-16837F6DEB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2809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62D2E-DBE3-43A2-8BB8-16837F6DEBD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6824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5"/>
            <a:ext cx="5000660" cy="1928825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r>
              <a:rPr lang="ru-RU" sz="6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 шутите с огнём!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687812"/>
            <a:ext cx="6400800" cy="201622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Я- огонь! Я – друг ребят.</a:t>
            </a:r>
          </a:p>
          <a:p>
            <a:r>
              <a:rPr lang="ru-RU" dirty="0">
                <a:solidFill>
                  <a:srgbClr val="FF0000"/>
                </a:solidFill>
              </a:rPr>
              <a:t>Но когда со мной шалят,</a:t>
            </a:r>
          </a:p>
          <a:p>
            <a:r>
              <a:rPr lang="ru-RU" dirty="0">
                <a:solidFill>
                  <a:srgbClr val="FF0000"/>
                </a:solidFill>
              </a:rPr>
              <a:t>Становлюсь тогда врагом</a:t>
            </a:r>
          </a:p>
          <a:p>
            <a:r>
              <a:rPr lang="ru-RU" dirty="0">
                <a:solidFill>
                  <a:srgbClr val="FF0000"/>
                </a:solidFill>
              </a:rPr>
              <a:t>И сжигаю все кругом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2" y="1500174"/>
            <a:ext cx="2161034" cy="256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9309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7499176" cy="97563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ЗАГАДКИ ДЛЯ МАЛЫШЕЙ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9"/>
            <a:ext cx="7620000" cy="3672408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Рыжий зверь в печи сидит,</a:t>
            </a:r>
          </a:p>
          <a:p>
            <a:pPr algn="ctr"/>
            <a:endParaRPr lang="ru-RU" dirty="0">
              <a:solidFill>
                <a:srgbClr val="FF0000"/>
              </a:solidFill>
            </a:endParaRPr>
          </a:p>
          <a:p>
            <a:pPr algn="ctr"/>
            <a:r>
              <a:rPr lang="ru-RU" dirty="0">
                <a:solidFill>
                  <a:srgbClr val="FF0000"/>
                </a:solidFill>
              </a:rPr>
              <a:t>Рыжий зверь на всех сердит.</a:t>
            </a:r>
          </a:p>
          <a:p>
            <a:pPr algn="ctr"/>
            <a:endParaRPr lang="ru-RU" dirty="0">
              <a:solidFill>
                <a:srgbClr val="FF0000"/>
              </a:solidFill>
            </a:endParaRPr>
          </a:p>
          <a:p>
            <a:pPr algn="ctr"/>
            <a:r>
              <a:rPr lang="ru-RU" dirty="0">
                <a:solidFill>
                  <a:srgbClr val="FF0000"/>
                </a:solidFill>
              </a:rPr>
              <a:t>Он от злости ест дрова</a:t>
            </a:r>
          </a:p>
          <a:p>
            <a:pPr algn="ctr"/>
            <a:endParaRPr lang="ru-RU" dirty="0">
              <a:solidFill>
                <a:srgbClr val="FF0000"/>
              </a:solidFill>
            </a:endParaRPr>
          </a:p>
          <a:p>
            <a:pPr algn="ctr"/>
            <a:r>
              <a:rPr lang="ru-RU" dirty="0">
                <a:solidFill>
                  <a:srgbClr val="FF0000"/>
                </a:solidFill>
              </a:rPr>
              <a:t>Целый час, а может два.</a:t>
            </a:r>
          </a:p>
          <a:p>
            <a:pPr algn="ctr"/>
            <a:endParaRPr lang="ru-RU" dirty="0">
              <a:solidFill>
                <a:srgbClr val="FF0000"/>
              </a:solidFill>
            </a:endParaRPr>
          </a:p>
          <a:p>
            <a:pPr algn="ctr"/>
            <a:r>
              <a:rPr lang="ru-RU" dirty="0">
                <a:solidFill>
                  <a:srgbClr val="FF0000"/>
                </a:solidFill>
              </a:rPr>
              <a:t>Ты его рукой не тронь,</a:t>
            </a:r>
          </a:p>
          <a:p>
            <a:pPr algn="ctr"/>
            <a:endParaRPr lang="ru-RU" dirty="0">
              <a:solidFill>
                <a:srgbClr val="FF0000"/>
              </a:solidFill>
            </a:endParaRPr>
          </a:p>
          <a:p>
            <a:pPr algn="ctr"/>
            <a:r>
              <a:rPr lang="ru-RU" dirty="0">
                <a:solidFill>
                  <a:srgbClr val="FF0000"/>
                </a:solidFill>
              </a:rPr>
              <a:t>Искусает всю ладонь</a:t>
            </a:r>
          </a:p>
        </p:txBody>
      </p:sp>
      <p:pic>
        <p:nvPicPr>
          <p:cNvPr id="1026" name="Picture 2" descr="C:\Users\евросеть\Desktop\КОСТЕ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204865"/>
            <a:ext cx="2304256" cy="31089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169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476082"/>
          </a:xfrm>
        </p:spPr>
        <p:txBody>
          <a:bodyPr>
            <a:normAutofit/>
          </a:bodyPr>
          <a:lstStyle/>
          <a:p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>
                <a:solidFill>
                  <a:srgbClr val="C00000"/>
                </a:solidFill>
              </a:rPr>
              <a:t>Кто даст правильный ответ:</a:t>
            </a:r>
            <a:br>
              <a:rPr lang="ru-RU" sz="1800" dirty="0">
                <a:solidFill>
                  <a:srgbClr val="C00000"/>
                </a:solidFill>
              </a:rPr>
            </a:br>
            <a:r>
              <a:rPr lang="ru-RU" sz="1800" dirty="0">
                <a:solidFill>
                  <a:srgbClr val="C00000"/>
                </a:solidFill>
              </a:rPr>
              <a:t/>
            </a:r>
            <a:br>
              <a:rPr lang="ru-RU" sz="1800" dirty="0">
                <a:solidFill>
                  <a:srgbClr val="C00000"/>
                </a:solidFill>
              </a:rPr>
            </a:br>
            <a:r>
              <a:rPr lang="ru-RU" sz="1800" dirty="0">
                <a:solidFill>
                  <a:srgbClr val="C00000"/>
                </a:solidFill>
              </a:rPr>
              <a:t>Можно ли шутить с огнем иль нет?</a:t>
            </a:r>
          </a:p>
        </p:txBody>
      </p:sp>
      <p:pic>
        <p:nvPicPr>
          <p:cNvPr id="4098" name="Picture 2" descr="E:\DCIM\100SSCAM\SDC1485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3652515" cy="27393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DCIM\100SSCAM\SDC1485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3178" y="2655223"/>
            <a:ext cx="3653444" cy="26143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74634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В домике тесном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много сестёр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спрятан у каждой 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в головке костер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074" name="Picture 2" descr="E:\DCIM\100SSCAM\SDC1486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3292475" cy="43899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DCIM\102_PANA\P102008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86943" y="2324792"/>
            <a:ext cx="3665913" cy="32752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евросеть\Downloads\СПИЧ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92696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29433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rgbClr val="C00000"/>
                </a:solidFill>
              </a:rPr>
              <a:t>Плывет пароход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то назад, то вперед.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А за ним такая гладь-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ни морщинки не видать</a:t>
            </a:r>
            <a:endParaRPr lang="ru-RU" sz="1800" dirty="0">
              <a:solidFill>
                <a:srgbClr val="C00000"/>
              </a:solidFill>
            </a:endParaRPr>
          </a:p>
        </p:txBody>
      </p:sp>
      <p:pic>
        <p:nvPicPr>
          <p:cNvPr id="2052" name="Picture 4" descr="E:\DCIM\100SSCAM\SDC148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4382" y="1817933"/>
            <a:ext cx="4987636" cy="3998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7959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C00000"/>
                </a:solidFill>
              </a:rPr>
              <a:t>Нельзя заливать водой бытовые электроприборы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7172" name="Picture 4" descr="E:\DCIM\100SSCAM\SDC1487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3292475" cy="43899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E:\DCIM\100SSCAM\SDC1487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3980" y="1767840"/>
            <a:ext cx="3291840" cy="43891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60425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C00000"/>
                </a:solidFill>
              </a:rPr>
              <a:t>Нельзя сушить бельё 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над открытым огнем</a:t>
            </a:r>
            <a:endParaRPr lang="ru-RU" sz="1800" dirty="0">
              <a:solidFill>
                <a:srgbClr val="C00000"/>
              </a:solidFill>
            </a:endParaRPr>
          </a:p>
        </p:txBody>
      </p:sp>
      <p:pic>
        <p:nvPicPr>
          <p:cNvPr id="3074" name="Picture 2" descr="E:\DCIM\100SSCAM\SDC1487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4380" y="2727960"/>
            <a:ext cx="3291840" cy="24688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E:\DCIM\100SSCAM\SDC1487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3980" y="1869671"/>
            <a:ext cx="3291840" cy="41854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48907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260058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C00000"/>
                </a:solidFill>
              </a:rPr>
              <a:t>прибегали две девчонки.</a:t>
            </a:r>
            <a:br>
              <a:rPr lang="ru-RU" sz="1800" dirty="0">
                <a:solidFill>
                  <a:srgbClr val="C00000"/>
                </a:solidFill>
              </a:rPr>
            </a:br>
            <a:r>
              <a:rPr lang="ru-RU" sz="1800" dirty="0">
                <a:solidFill>
                  <a:srgbClr val="C00000"/>
                </a:solidFill>
              </a:rPr>
              <a:t>Поливали  из ведра.</a:t>
            </a:r>
          </a:p>
        </p:txBody>
      </p:sp>
      <p:pic>
        <p:nvPicPr>
          <p:cNvPr id="5122" name="Picture 2" descr="E:\DCIM\102_PANA\P102008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3357562"/>
            <a:ext cx="3292475" cy="24693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:\DCIM\102_PANA\P102008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8" y="1714488"/>
            <a:ext cx="3292475" cy="24693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49418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3920479"/>
          </a:xfrm>
        </p:spPr>
        <p:txBody>
          <a:bodyPr/>
          <a:lstStyle/>
          <a:p>
            <a:pPr algn="r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solidFill>
                  <a:srgbClr val="C00000"/>
                </a:solidFill>
              </a:rPr>
              <a:t>работу выполнили воспитателя второй младшей группы.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err="1" smtClean="0">
                <a:solidFill>
                  <a:srgbClr val="C00000"/>
                </a:solidFill>
              </a:rPr>
              <a:t>Сабанская</a:t>
            </a:r>
            <a:r>
              <a:rPr lang="ru-RU" sz="1800" dirty="0" smtClean="0">
                <a:solidFill>
                  <a:srgbClr val="C00000"/>
                </a:solidFill>
              </a:rPr>
              <a:t>  Е.В,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err="1" smtClean="0">
                <a:solidFill>
                  <a:srgbClr val="C00000"/>
                </a:solidFill>
              </a:rPr>
              <a:t>рыбакова</a:t>
            </a:r>
            <a:r>
              <a:rPr lang="ru-RU" sz="1800" dirty="0" smtClean="0">
                <a:solidFill>
                  <a:srgbClr val="C00000"/>
                </a:solidFill>
              </a:rPr>
              <a:t>. Е.В.</a:t>
            </a: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Мбдоу№4</a:t>
            </a:r>
          </a:p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Станица Медведовская </a:t>
            </a:r>
            <a:endParaRPr lang="ru-RU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89743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256</TotalTime>
  <Words>86</Words>
  <Application>Microsoft Office PowerPoint</Application>
  <PresentationFormat>Экран (4:3)</PresentationFormat>
  <Paragraphs>27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Не шутите с огнём!</vt:lpstr>
      <vt:lpstr>ЗАГАДКИ ДЛЯ МАЛЫШЕЙ</vt:lpstr>
      <vt:lpstr> Кто даст правильный ответ:  Можно ли шутить с огнем иль нет?</vt:lpstr>
      <vt:lpstr>В домике тесном много сестёр спрятан у каждой  в головке костер </vt:lpstr>
      <vt:lpstr>Плывет пароход то назад, то вперед. А за ним такая гладь- ни морщинки не видать</vt:lpstr>
      <vt:lpstr>Нельзя заливать водой бытовые электроприборы.</vt:lpstr>
      <vt:lpstr>Нельзя сушить бельё  над открытым огнем</vt:lpstr>
      <vt:lpstr>прибегали две девчонки. Поливали  из ведра.</vt:lpstr>
      <vt:lpstr> работу выполнили воспитателя второй младшей группы. Сабанская  Е.В, рыбакова. Е.В.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катя</dc:creator>
  <cp:lastModifiedBy>Admin</cp:lastModifiedBy>
  <cp:revision>29</cp:revision>
  <dcterms:created xsi:type="dcterms:W3CDTF">2013-02-10T09:15:04Z</dcterms:created>
  <dcterms:modified xsi:type="dcterms:W3CDTF">2014-01-19T11:03:19Z</dcterms:modified>
</cp:coreProperties>
</file>