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97" d="100"/>
          <a:sy n="97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3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2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75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2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7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7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7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8C19-AB58-4366-A611-F774CD05DCF3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C1D6-3931-43FF-9740-E78EC34F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ru-RU" dirty="0" smtClean="0"/>
              <a:t>Консультация для воспитателей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5676" y="3933056"/>
            <a:ext cx="5832648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Структура физкультурных занятий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Инструктор по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Физкультуре: Л.П. </a:t>
            </a:r>
            <a:r>
              <a:rPr lang="ru-RU" sz="3600" dirty="0" err="1" smtClean="0">
                <a:solidFill>
                  <a:schemeClr val="tx1"/>
                </a:solidFill>
              </a:rPr>
              <a:t>Тимакина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949450"/>
            <a:ext cx="227965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87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физкультурного занятия</a:t>
            </a:r>
            <a:br>
              <a:rPr lang="ru-RU" dirty="0" smtClean="0"/>
            </a:br>
            <a:r>
              <a:rPr lang="ru-RU" sz="3600" dirty="0" smtClean="0"/>
              <a:t>(старшие возрастные группы)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</a:t>
            </a:r>
            <a:r>
              <a:rPr lang="ru-RU" sz="1800" dirty="0" smtClean="0"/>
              <a:t> Водная часть</a:t>
            </a:r>
          </a:p>
          <a:p>
            <a:r>
              <a:rPr lang="ru-RU" sz="1800" u="sng" dirty="0" smtClean="0"/>
              <a:t>Продолжительность </a:t>
            </a:r>
            <a:r>
              <a:rPr lang="ru-RU" sz="1800" dirty="0"/>
              <a:t>- 4 – 6мин</a:t>
            </a:r>
          </a:p>
          <a:p>
            <a:r>
              <a:rPr lang="ru-RU" sz="1800" b="1" dirty="0"/>
              <a:t>Содержание</a:t>
            </a:r>
            <a:r>
              <a:rPr lang="ru-RU" sz="1800" dirty="0"/>
              <a:t>: построение, ходьба, легкий бег, упражнения для формирования стопы, упражнения на внимание, танцевальные шаги, организующая игра. Перестроение для выполнения общеразвивающих упражнений.</a:t>
            </a:r>
          </a:p>
          <a:p>
            <a:r>
              <a:rPr lang="ru-RU" sz="1800" b="1" dirty="0"/>
              <a:t> </a:t>
            </a:r>
            <a:r>
              <a:rPr lang="en-US" sz="1800" b="1" dirty="0" smtClean="0"/>
              <a:t>II</a:t>
            </a:r>
            <a:r>
              <a:rPr lang="ru-RU" sz="1800" b="1" dirty="0" smtClean="0"/>
              <a:t> Основная </a:t>
            </a:r>
            <a:r>
              <a:rPr lang="ru-RU" sz="1800" b="1" dirty="0"/>
              <a:t>часть</a:t>
            </a:r>
            <a:endParaRPr lang="ru-RU" sz="1800" dirty="0"/>
          </a:p>
          <a:p>
            <a:r>
              <a:rPr lang="ru-RU" sz="1800" u="sng" dirty="0"/>
              <a:t>Продолжительность  </a:t>
            </a:r>
            <a:r>
              <a:rPr lang="ru-RU" sz="1800" dirty="0"/>
              <a:t>-   18 - 20 мин</a:t>
            </a:r>
          </a:p>
          <a:p>
            <a:r>
              <a:rPr lang="ru-RU" sz="1800" b="1" dirty="0"/>
              <a:t>Содержание</a:t>
            </a:r>
            <a:r>
              <a:rPr lang="ru-RU" sz="1800" dirty="0"/>
              <a:t>: общеразвивающие упражнения без предметов и с предметами; основные движения – ходьба, бег, прыжки, бросание и ловля, метание, лазанье и </a:t>
            </a:r>
            <a:r>
              <a:rPr lang="ru-RU" sz="1800" dirty="0" err="1"/>
              <a:t>перелезание</a:t>
            </a:r>
            <a:r>
              <a:rPr lang="ru-RU" sz="1800" dirty="0"/>
              <a:t>, равновесие; упражнения на осанку; подвижная игра большой подвижности</a:t>
            </a:r>
          </a:p>
        </p:txBody>
      </p:sp>
    </p:spTree>
    <p:extLst>
      <p:ext uri="{BB962C8B-B14F-4D97-AF65-F5344CB8AC3E}">
        <p14:creationId xmlns:p14="http://schemas.microsoft.com/office/powerpoint/2010/main" val="359374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Семейный спортивный праздник\2013-05-15 16.51.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2734" y="2348880"/>
            <a:ext cx="370147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III</a:t>
            </a:r>
            <a:r>
              <a:rPr lang="ru-RU" b="1" dirty="0"/>
              <a:t> Заключительная часть</a:t>
            </a:r>
            <a:endParaRPr lang="ru-RU" dirty="0"/>
          </a:p>
          <a:p>
            <a:r>
              <a:rPr lang="ru-RU" u="sng" dirty="0"/>
              <a:t>Продолжительность  </a:t>
            </a:r>
            <a:r>
              <a:rPr lang="ru-RU" dirty="0"/>
              <a:t>–  3 -  4  мин</a:t>
            </a:r>
          </a:p>
          <a:p>
            <a:r>
              <a:rPr lang="ru-RU" b="1" dirty="0"/>
              <a:t>Содержание</a:t>
            </a:r>
            <a:r>
              <a:rPr lang="ru-RU" dirty="0"/>
              <a:t>: спокойная ходьба, ходьба с песней; малоподвижная игра; хоровод, дыхательные упражнения, заключение занятия воспитателем</a:t>
            </a:r>
          </a:p>
        </p:txBody>
      </p:sp>
    </p:spTree>
    <p:extLst>
      <p:ext uri="{BB962C8B-B14F-4D97-AF65-F5344CB8AC3E}">
        <p14:creationId xmlns:p14="http://schemas.microsoft.com/office/powerpoint/2010/main" val="276467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40051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Эффективность физкультурно-оздоровительной работы в ДОУ во многом зависит от организации физкультурного занятия.</a:t>
            </a:r>
          </a:p>
          <a:p>
            <a:r>
              <a:rPr lang="ru-RU" dirty="0"/>
              <a:t>Основная идея современных научно-методических представлений о занятиях по физической культуре заключается во взаимосвязи и взаимозависимости выдвигаемых задач и конечного результата, обеспечиваемого специальными, наиболее эффективными приемами ведения. </a:t>
            </a:r>
          </a:p>
          <a:p>
            <a:r>
              <a:rPr lang="ru-RU" dirty="0"/>
              <a:t>Рассматривая особенности организованной образовательной деятельности в форме физкультурных занятий, мы выявили, что в практике работы современного ДОУ принята 3-х частная структура. </a:t>
            </a:r>
          </a:p>
          <a:p>
            <a:r>
              <a:rPr lang="ru-RU" dirty="0"/>
              <a:t>Основным принципом расположения физических упражнений является учет работоспособности человеческого организма и предупреждение травматизма. </a:t>
            </a:r>
          </a:p>
        </p:txBody>
      </p:sp>
      <p:pic>
        <p:nvPicPr>
          <p:cNvPr id="3" name="Рисунок 2" descr="http://doy4.caduk.ru/images/clip_image001.pngdlyastranicyiinstruktor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404664"/>
            <a:ext cx="230425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625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843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1. Вводная часть должна обеспечить организацию детей, активизацию внимания, подготовку организма к выполнению более сложных упражнений. Для нее подбираются строевые упражнения, различные виды ходьбы и бега.</a:t>
            </a:r>
          </a:p>
          <a:p>
            <a:r>
              <a:rPr lang="ru-RU" dirty="0"/>
              <a:t>  2. В основной части реализуются главные образовательные задачи. Она состоит из общеразвивающих упражнений, основных видов движений (метание, лазание, прыжки) и подвижной игры.</a:t>
            </a:r>
          </a:p>
          <a:p>
            <a:r>
              <a:rPr lang="ru-RU" dirty="0"/>
              <a:t>  3. В заключительной части следует обеспечить переход от интенсивных движений к спокойным, что приводит работу органов и систем в первоначальное состояние</a:t>
            </a:r>
          </a:p>
        </p:txBody>
      </p:sp>
      <p:pic>
        <p:nvPicPr>
          <p:cNvPr id="3" name="Рисунок 2" descr="http://ds14-arz.ru/images/cms/data/sport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079" y="4005064"/>
            <a:ext cx="282312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847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843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мнению современных ученых, физкультурные занятия должны отвечать общепедагогическим принципам, реализующим единство обучения, воспитания и развития в процессе выполнения физических упражнений. Что соответствует заложенной в них изначально главной идеи – разностороннего развития детей средствами движений. </a:t>
            </a:r>
          </a:p>
          <a:p>
            <a:r>
              <a:rPr lang="ru-RU" dirty="0"/>
              <a:t>Объединению</a:t>
            </a:r>
            <a:r>
              <a:rPr lang="ru-RU" dirty="0" smtClean="0"/>
              <a:t>, на </a:t>
            </a:r>
            <a:r>
              <a:rPr lang="ru-RU" dirty="0"/>
              <a:t>занятии мыслительной, эмоциональной и двигательной сфер личности обучаемых,  способствует интегрированный подход.  По </a:t>
            </a:r>
            <a:r>
              <a:rPr lang="ru-RU" dirty="0" smtClean="0"/>
              <a:t>моему </a:t>
            </a:r>
            <a:r>
              <a:rPr lang="ru-RU" dirty="0"/>
              <a:t>мнению, это один из путей совершенствования физической культуры в детском саду. </a:t>
            </a:r>
          </a:p>
        </p:txBody>
      </p:sp>
      <p:pic>
        <p:nvPicPr>
          <p:cNvPr id="3" name="Рисунок 2" descr="http://ds14-arz.ru/images/cms/data/sport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1087" y="3933056"/>
            <a:ext cx="260709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4922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Консультация для воспитателей</vt:lpstr>
      <vt:lpstr>Структура физкультурного занятия (старшие возрастные группы)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</dc:title>
  <dc:creator>Андрей Юшин</dc:creator>
  <cp:lastModifiedBy>Андрей Юшин</cp:lastModifiedBy>
  <cp:revision>5</cp:revision>
  <dcterms:created xsi:type="dcterms:W3CDTF">2014-02-24T16:52:14Z</dcterms:created>
  <dcterms:modified xsi:type="dcterms:W3CDTF">2014-02-27T17:03:22Z</dcterms:modified>
</cp:coreProperties>
</file>