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57" r:id="rId5"/>
    <p:sldId id="261" r:id="rId6"/>
    <p:sldId id="260" r:id="rId7"/>
    <p:sldId id="264" r:id="rId8"/>
    <p:sldId id="271" r:id="rId9"/>
    <p:sldId id="272" r:id="rId10"/>
    <p:sldId id="265" r:id="rId11"/>
    <p:sldId id="276" r:id="rId12"/>
    <p:sldId id="266" r:id="rId13"/>
    <p:sldId id="275" r:id="rId14"/>
    <p:sldId id="274" r:id="rId15"/>
    <p:sldId id="267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5776C-B573-4DB6-BE8B-6427C064BB9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0351A0-66DC-4EA6-A79E-407DC32D15A5}">
      <dgm:prSet phldrT="[Текст]" phldr="1"/>
      <dgm:spPr/>
      <dgm:t>
        <a:bodyPr/>
        <a:lstStyle/>
        <a:p>
          <a:endParaRPr lang="ru-RU" dirty="0"/>
        </a:p>
      </dgm:t>
    </dgm:pt>
    <dgm:pt modelId="{3CAAC4E6-2779-4F69-9F74-30700E6E0F8D}" type="parTrans" cxnId="{CC2E55C0-BE60-403B-8B62-01F06576007E}">
      <dgm:prSet/>
      <dgm:spPr/>
      <dgm:t>
        <a:bodyPr/>
        <a:lstStyle/>
        <a:p>
          <a:endParaRPr lang="ru-RU"/>
        </a:p>
      </dgm:t>
    </dgm:pt>
    <dgm:pt modelId="{CC820D1D-EF1A-456B-A54E-0342D71DA2BF}" type="sibTrans" cxnId="{CC2E55C0-BE60-403B-8B62-01F06576007E}">
      <dgm:prSet/>
      <dgm:spPr/>
      <dgm:t>
        <a:bodyPr/>
        <a:lstStyle/>
        <a:p>
          <a:endParaRPr lang="ru-RU"/>
        </a:p>
      </dgm:t>
    </dgm:pt>
    <dgm:pt modelId="{74853EE5-8838-4467-B750-3C9F34FE253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200" b="1" i="1" dirty="0" smtClean="0">
              <a:solidFill>
                <a:srgbClr val="002060"/>
              </a:solidFill>
              <a:latin typeface="Constantia" pitchFamily="18" charset="0"/>
            </a:rPr>
            <a:t>Совместная деятельность педагога с детьми</a:t>
          </a:r>
          <a:endParaRPr lang="ru-RU" sz="3200" b="1" i="1" dirty="0">
            <a:solidFill>
              <a:srgbClr val="002060"/>
            </a:solidFill>
            <a:latin typeface="Constantia" pitchFamily="18" charset="0"/>
          </a:endParaRPr>
        </a:p>
      </dgm:t>
    </dgm:pt>
    <dgm:pt modelId="{460565F6-8FE5-4AFF-A714-C00514DC5633}" type="parTrans" cxnId="{87C2FC77-17C6-4069-8428-C3565A7A8634}">
      <dgm:prSet/>
      <dgm:spPr/>
      <dgm:t>
        <a:bodyPr/>
        <a:lstStyle/>
        <a:p>
          <a:endParaRPr lang="ru-RU"/>
        </a:p>
      </dgm:t>
    </dgm:pt>
    <dgm:pt modelId="{27CCFF3A-31AF-47E0-978E-F6B9BE995863}" type="sibTrans" cxnId="{87C2FC77-17C6-4069-8428-C3565A7A8634}">
      <dgm:prSet/>
      <dgm:spPr/>
      <dgm:t>
        <a:bodyPr/>
        <a:lstStyle/>
        <a:p>
          <a:endParaRPr lang="ru-RU"/>
        </a:p>
      </dgm:t>
    </dgm:pt>
    <dgm:pt modelId="{3E02337F-FD85-45FD-AA89-529CFAE0F7A4}">
      <dgm:prSet phldrT="[Текст]" phldr="1"/>
      <dgm:spPr/>
      <dgm:t>
        <a:bodyPr/>
        <a:lstStyle/>
        <a:p>
          <a:endParaRPr lang="ru-RU"/>
        </a:p>
      </dgm:t>
    </dgm:pt>
    <dgm:pt modelId="{18E76BF8-2CD6-446A-8BAC-528BEA1D25C2}" type="parTrans" cxnId="{ECEF36AF-7D0C-4739-A2E1-2D7AF7563F4B}">
      <dgm:prSet/>
      <dgm:spPr/>
      <dgm:t>
        <a:bodyPr/>
        <a:lstStyle/>
        <a:p>
          <a:endParaRPr lang="ru-RU"/>
        </a:p>
      </dgm:t>
    </dgm:pt>
    <dgm:pt modelId="{ADA75C59-0152-4A6C-8149-AACA59FE54B4}" type="sibTrans" cxnId="{ECEF36AF-7D0C-4739-A2E1-2D7AF7563F4B}">
      <dgm:prSet/>
      <dgm:spPr/>
      <dgm:t>
        <a:bodyPr/>
        <a:lstStyle/>
        <a:p>
          <a:endParaRPr lang="ru-RU"/>
        </a:p>
      </dgm:t>
    </dgm:pt>
    <dgm:pt modelId="{0A97961E-6B65-4BD0-B789-C5B24A7F7B41}">
      <dgm:prSet phldrT="[Текст]" phldr="1"/>
      <dgm:spPr/>
      <dgm:t>
        <a:bodyPr/>
        <a:lstStyle/>
        <a:p>
          <a:endParaRPr lang="ru-RU"/>
        </a:p>
      </dgm:t>
    </dgm:pt>
    <dgm:pt modelId="{CED79744-CE33-4831-94F5-688BF24594BD}" type="parTrans" cxnId="{BF89E4F8-C927-443A-8A21-4D4BF827C84D}">
      <dgm:prSet/>
      <dgm:spPr/>
      <dgm:t>
        <a:bodyPr/>
        <a:lstStyle/>
        <a:p>
          <a:endParaRPr lang="ru-RU"/>
        </a:p>
      </dgm:t>
    </dgm:pt>
    <dgm:pt modelId="{F9A98092-40AB-42D4-9CA1-B19AAC4F4A47}" type="sibTrans" cxnId="{BF89E4F8-C927-443A-8A21-4D4BF827C84D}">
      <dgm:prSet/>
      <dgm:spPr/>
      <dgm:t>
        <a:bodyPr/>
        <a:lstStyle/>
        <a:p>
          <a:endParaRPr lang="ru-RU"/>
        </a:p>
      </dgm:t>
    </dgm:pt>
    <dgm:pt modelId="{D3E28DE3-BBF8-45B9-8F13-D868FD2E527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rgbClr val="002060"/>
              </a:solidFill>
              <a:latin typeface="Constantia" pitchFamily="18" charset="0"/>
            </a:rPr>
            <a:t>Взаимодействие с семьей</a:t>
          </a:r>
          <a:endParaRPr lang="ru-RU" sz="3200" b="1" i="1" dirty="0">
            <a:solidFill>
              <a:srgbClr val="002060"/>
            </a:solidFill>
            <a:latin typeface="Constantia" pitchFamily="18" charset="0"/>
          </a:endParaRPr>
        </a:p>
      </dgm:t>
    </dgm:pt>
    <dgm:pt modelId="{9FD05D3B-E6E0-4BED-91A5-07F742C8E25D}" type="parTrans" cxnId="{D7EB7E0E-1B34-4472-8CF1-78C2A7E7499D}">
      <dgm:prSet/>
      <dgm:spPr/>
      <dgm:t>
        <a:bodyPr/>
        <a:lstStyle/>
        <a:p>
          <a:endParaRPr lang="ru-RU"/>
        </a:p>
      </dgm:t>
    </dgm:pt>
    <dgm:pt modelId="{A6DB78E7-5AE5-438E-A713-D23353562EDF}" type="sibTrans" cxnId="{D7EB7E0E-1B34-4472-8CF1-78C2A7E7499D}">
      <dgm:prSet/>
      <dgm:spPr/>
      <dgm:t>
        <a:bodyPr/>
        <a:lstStyle/>
        <a:p>
          <a:endParaRPr lang="ru-RU"/>
        </a:p>
      </dgm:t>
    </dgm:pt>
    <dgm:pt modelId="{62455E21-50DA-4778-A1A6-1309B42C247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rgbClr val="002060"/>
              </a:solidFill>
              <a:latin typeface="Constantia" pitchFamily="18" charset="0"/>
            </a:rPr>
            <a:t>Взаимодействие с педагогами</a:t>
          </a:r>
          <a:endParaRPr lang="ru-RU" sz="3200" b="1" i="1" dirty="0">
            <a:solidFill>
              <a:srgbClr val="002060"/>
            </a:solidFill>
            <a:latin typeface="Constantia" pitchFamily="18" charset="0"/>
          </a:endParaRPr>
        </a:p>
      </dgm:t>
    </dgm:pt>
    <dgm:pt modelId="{0C5BF807-9711-43F9-9CE8-359EF0A2C9E6}" type="sibTrans" cxnId="{88FA1620-FB59-4539-8715-EC463A9A936B}">
      <dgm:prSet/>
      <dgm:spPr/>
      <dgm:t>
        <a:bodyPr/>
        <a:lstStyle/>
        <a:p>
          <a:endParaRPr lang="ru-RU"/>
        </a:p>
      </dgm:t>
    </dgm:pt>
    <dgm:pt modelId="{94C63626-633C-4C2A-A077-F49E7FA0F424}" type="parTrans" cxnId="{88FA1620-FB59-4539-8715-EC463A9A936B}">
      <dgm:prSet/>
      <dgm:spPr/>
      <dgm:t>
        <a:bodyPr/>
        <a:lstStyle/>
        <a:p>
          <a:endParaRPr lang="ru-RU"/>
        </a:p>
      </dgm:t>
    </dgm:pt>
    <dgm:pt modelId="{0081E051-2F50-41A9-84AF-DAEC35E7F31F}" type="pres">
      <dgm:prSet presAssocID="{A695776C-B573-4DB6-BE8B-6427C064B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2CEEF-859F-448D-8496-74738D6B00BD}" type="pres">
      <dgm:prSet presAssocID="{470351A0-66DC-4EA6-A79E-407DC32D15A5}" presName="composite" presStyleCnt="0"/>
      <dgm:spPr/>
      <dgm:t>
        <a:bodyPr/>
        <a:lstStyle/>
        <a:p>
          <a:endParaRPr lang="ru-RU"/>
        </a:p>
      </dgm:t>
    </dgm:pt>
    <dgm:pt modelId="{56F3B04E-9C59-4A12-B54A-79380F0B970A}" type="pres">
      <dgm:prSet presAssocID="{470351A0-66DC-4EA6-A79E-407DC32D15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4819-FE88-4E0F-B5E6-05B3429B2D7A}" type="pres">
      <dgm:prSet presAssocID="{470351A0-66DC-4EA6-A79E-407DC32D15A5}" presName="descendantText" presStyleLbl="alignAcc1" presStyleIdx="0" presStyleCnt="3" custScaleX="96606" custLinFactNeighborX="-167" custLinFactNeighborY="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EF22-BC4E-4B7C-99AA-8211D03F38DC}" type="pres">
      <dgm:prSet presAssocID="{CC820D1D-EF1A-456B-A54E-0342D71DA2BF}" presName="sp" presStyleCnt="0"/>
      <dgm:spPr/>
      <dgm:t>
        <a:bodyPr/>
        <a:lstStyle/>
        <a:p>
          <a:endParaRPr lang="ru-RU"/>
        </a:p>
      </dgm:t>
    </dgm:pt>
    <dgm:pt modelId="{2E6D076D-FC1F-4DD7-89AC-E6C7D1BB083E}" type="pres">
      <dgm:prSet presAssocID="{3E02337F-FD85-45FD-AA89-529CFAE0F7A4}" presName="composite" presStyleCnt="0"/>
      <dgm:spPr/>
      <dgm:t>
        <a:bodyPr/>
        <a:lstStyle/>
        <a:p>
          <a:endParaRPr lang="ru-RU"/>
        </a:p>
      </dgm:t>
    </dgm:pt>
    <dgm:pt modelId="{057CEFF7-D7AE-4B47-9616-51F19E8D28CF}" type="pres">
      <dgm:prSet presAssocID="{3E02337F-FD85-45FD-AA89-529CFAE0F7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E8A7-2C2B-48C6-994B-2ACBA3C9F4FC}" type="pres">
      <dgm:prSet presAssocID="{3E02337F-FD85-45FD-AA89-529CFAE0F7A4}" presName="descendantText" presStyleLbl="alignAcc1" presStyleIdx="1" presStyleCnt="3" custAng="0" custScaleX="98582" custLinFactNeighborX="2684" custLinFactNeighborY="-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B75D-6F86-43A6-901F-A5CFBF0F38EE}" type="pres">
      <dgm:prSet presAssocID="{ADA75C59-0152-4A6C-8149-AACA59FE54B4}" presName="sp" presStyleCnt="0"/>
      <dgm:spPr/>
      <dgm:t>
        <a:bodyPr/>
        <a:lstStyle/>
        <a:p>
          <a:endParaRPr lang="ru-RU"/>
        </a:p>
      </dgm:t>
    </dgm:pt>
    <dgm:pt modelId="{989D5470-03B8-46EA-AD9B-54D08A0E7E2F}" type="pres">
      <dgm:prSet presAssocID="{0A97961E-6B65-4BD0-B789-C5B24A7F7B41}" presName="composite" presStyleCnt="0"/>
      <dgm:spPr/>
      <dgm:t>
        <a:bodyPr/>
        <a:lstStyle/>
        <a:p>
          <a:endParaRPr lang="ru-RU"/>
        </a:p>
      </dgm:t>
    </dgm:pt>
    <dgm:pt modelId="{86F4DA70-59F8-47CC-9D93-03D7C623524A}" type="pres">
      <dgm:prSet presAssocID="{0A97961E-6B65-4BD0-B789-C5B24A7F7B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7DFA-3186-4A37-89D8-B5D4F23096A1}" type="pres">
      <dgm:prSet presAssocID="{0A97961E-6B65-4BD0-B789-C5B24A7F7B41}" presName="descendantText" presStyleLbl="alignAcc1" presStyleIdx="2" presStyleCnt="3" custScaleX="9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5B1CC-F6FE-46B6-BE1F-21A491DF9BEA}" type="presOf" srcId="{470351A0-66DC-4EA6-A79E-407DC32D15A5}" destId="{56F3B04E-9C59-4A12-B54A-79380F0B970A}" srcOrd="0" destOrd="0" presId="urn:microsoft.com/office/officeart/2005/8/layout/chevron2"/>
    <dgm:cxn modelId="{ECEF36AF-7D0C-4739-A2E1-2D7AF7563F4B}" srcId="{A695776C-B573-4DB6-BE8B-6427C064BB9B}" destId="{3E02337F-FD85-45FD-AA89-529CFAE0F7A4}" srcOrd="1" destOrd="0" parTransId="{18E76BF8-2CD6-446A-8BAC-528BEA1D25C2}" sibTransId="{ADA75C59-0152-4A6C-8149-AACA59FE54B4}"/>
    <dgm:cxn modelId="{26723EE5-3BAB-4E42-A4A1-E8F71D3F9E9F}" type="presOf" srcId="{74853EE5-8838-4467-B750-3C9F34FE253D}" destId="{99A94819-FE88-4E0F-B5E6-05B3429B2D7A}" srcOrd="0" destOrd="0" presId="urn:microsoft.com/office/officeart/2005/8/layout/chevron2"/>
    <dgm:cxn modelId="{BF89E4F8-C927-443A-8A21-4D4BF827C84D}" srcId="{A695776C-B573-4DB6-BE8B-6427C064BB9B}" destId="{0A97961E-6B65-4BD0-B789-C5B24A7F7B41}" srcOrd="2" destOrd="0" parTransId="{CED79744-CE33-4831-94F5-688BF24594BD}" sibTransId="{F9A98092-40AB-42D4-9CA1-B19AAC4F4A47}"/>
    <dgm:cxn modelId="{C0272E10-1738-42BB-A18A-DE72D01F4E4C}" type="presOf" srcId="{D3E28DE3-BBF8-45B9-8F13-D868FD2E527B}" destId="{D4427DFA-3186-4A37-89D8-B5D4F23096A1}" srcOrd="0" destOrd="0" presId="urn:microsoft.com/office/officeart/2005/8/layout/chevron2"/>
    <dgm:cxn modelId="{D7EB7E0E-1B34-4472-8CF1-78C2A7E7499D}" srcId="{0A97961E-6B65-4BD0-B789-C5B24A7F7B41}" destId="{D3E28DE3-BBF8-45B9-8F13-D868FD2E527B}" srcOrd="0" destOrd="0" parTransId="{9FD05D3B-E6E0-4BED-91A5-07F742C8E25D}" sibTransId="{A6DB78E7-5AE5-438E-A713-D23353562EDF}"/>
    <dgm:cxn modelId="{87C2FC77-17C6-4069-8428-C3565A7A8634}" srcId="{470351A0-66DC-4EA6-A79E-407DC32D15A5}" destId="{74853EE5-8838-4467-B750-3C9F34FE253D}" srcOrd="0" destOrd="0" parTransId="{460565F6-8FE5-4AFF-A714-C00514DC5633}" sibTransId="{27CCFF3A-31AF-47E0-978E-F6B9BE995863}"/>
    <dgm:cxn modelId="{3B8FF36E-2407-4D7F-B7B8-C89B4BF8F62E}" type="presOf" srcId="{A695776C-B573-4DB6-BE8B-6427C064BB9B}" destId="{0081E051-2F50-41A9-84AF-DAEC35E7F31F}" srcOrd="0" destOrd="0" presId="urn:microsoft.com/office/officeart/2005/8/layout/chevron2"/>
    <dgm:cxn modelId="{88FA1620-FB59-4539-8715-EC463A9A936B}" srcId="{3E02337F-FD85-45FD-AA89-529CFAE0F7A4}" destId="{62455E21-50DA-4778-A1A6-1309B42C2477}" srcOrd="0" destOrd="0" parTransId="{94C63626-633C-4C2A-A077-F49E7FA0F424}" sibTransId="{0C5BF807-9711-43F9-9CE8-359EF0A2C9E6}"/>
    <dgm:cxn modelId="{A575DC81-8F50-4B7B-8550-A66299BDBD7D}" type="presOf" srcId="{0A97961E-6B65-4BD0-B789-C5B24A7F7B41}" destId="{86F4DA70-59F8-47CC-9D93-03D7C623524A}" srcOrd="0" destOrd="0" presId="urn:microsoft.com/office/officeart/2005/8/layout/chevron2"/>
    <dgm:cxn modelId="{1208AFB3-AC7D-46AD-BDA1-CDFC0FE34101}" type="presOf" srcId="{62455E21-50DA-4778-A1A6-1309B42C2477}" destId="{7605E8A7-2C2B-48C6-994B-2ACBA3C9F4FC}" srcOrd="0" destOrd="0" presId="urn:microsoft.com/office/officeart/2005/8/layout/chevron2"/>
    <dgm:cxn modelId="{CC2E55C0-BE60-403B-8B62-01F06576007E}" srcId="{A695776C-B573-4DB6-BE8B-6427C064BB9B}" destId="{470351A0-66DC-4EA6-A79E-407DC32D15A5}" srcOrd="0" destOrd="0" parTransId="{3CAAC4E6-2779-4F69-9F74-30700E6E0F8D}" sibTransId="{CC820D1D-EF1A-456B-A54E-0342D71DA2BF}"/>
    <dgm:cxn modelId="{5F1E750A-4352-4142-9E0C-AF7061014739}" type="presOf" srcId="{3E02337F-FD85-45FD-AA89-529CFAE0F7A4}" destId="{057CEFF7-D7AE-4B47-9616-51F19E8D28CF}" srcOrd="0" destOrd="0" presId="urn:microsoft.com/office/officeart/2005/8/layout/chevron2"/>
    <dgm:cxn modelId="{A2BFC766-8537-4DA3-93D5-3149786F092E}" type="presParOf" srcId="{0081E051-2F50-41A9-84AF-DAEC35E7F31F}" destId="{7992CEEF-859F-448D-8496-74738D6B00BD}" srcOrd="0" destOrd="0" presId="urn:microsoft.com/office/officeart/2005/8/layout/chevron2"/>
    <dgm:cxn modelId="{171E8E7F-BD68-4EA2-BD90-7FF8F253B69E}" type="presParOf" srcId="{7992CEEF-859F-448D-8496-74738D6B00BD}" destId="{56F3B04E-9C59-4A12-B54A-79380F0B970A}" srcOrd="0" destOrd="0" presId="urn:microsoft.com/office/officeart/2005/8/layout/chevron2"/>
    <dgm:cxn modelId="{D7B8CC88-C6F2-41DA-BC10-E5C2554705B6}" type="presParOf" srcId="{7992CEEF-859F-448D-8496-74738D6B00BD}" destId="{99A94819-FE88-4E0F-B5E6-05B3429B2D7A}" srcOrd="1" destOrd="0" presId="urn:microsoft.com/office/officeart/2005/8/layout/chevron2"/>
    <dgm:cxn modelId="{7E779F1D-1AF8-4907-9DD2-56B80427C267}" type="presParOf" srcId="{0081E051-2F50-41A9-84AF-DAEC35E7F31F}" destId="{1AA8EF22-BC4E-4B7C-99AA-8211D03F38DC}" srcOrd="1" destOrd="0" presId="urn:microsoft.com/office/officeart/2005/8/layout/chevron2"/>
    <dgm:cxn modelId="{A93A0613-64A6-4091-B00C-1B82A559BA34}" type="presParOf" srcId="{0081E051-2F50-41A9-84AF-DAEC35E7F31F}" destId="{2E6D076D-FC1F-4DD7-89AC-E6C7D1BB083E}" srcOrd="2" destOrd="0" presId="urn:microsoft.com/office/officeart/2005/8/layout/chevron2"/>
    <dgm:cxn modelId="{4CAF120F-F969-4C35-A479-C352A97695C0}" type="presParOf" srcId="{2E6D076D-FC1F-4DD7-89AC-E6C7D1BB083E}" destId="{057CEFF7-D7AE-4B47-9616-51F19E8D28CF}" srcOrd="0" destOrd="0" presId="urn:microsoft.com/office/officeart/2005/8/layout/chevron2"/>
    <dgm:cxn modelId="{EF555C3F-4F4A-4A3B-88EB-ECDD399D3B1B}" type="presParOf" srcId="{2E6D076D-FC1F-4DD7-89AC-E6C7D1BB083E}" destId="{7605E8A7-2C2B-48C6-994B-2ACBA3C9F4FC}" srcOrd="1" destOrd="0" presId="urn:microsoft.com/office/officeart/2005/8/layout/chevron2"/>
    <dgm:cxn modelId="{33F0DC30-5A10-46B9-BDE3-D5B8A355DFA2}" type="presParOf" srcId="{0081E051-2F50-41A9-84AF-DAEC35E7F31F}" destId="{6982B75D-6F86-43A6-901F-A5CFBF0F38EE}" srcOrd="3" destOrd="0" presId="urn:microsoft.com/office/officeart/2005/8/layout/chevron2"/>
    <dgm:cxn modelId="{D1DFD482-F806-4560-A4E9-574112F737B5}" type="presParOf" srcId="{0081E051-2F50-41A9-84AF-DAEC35E7F31F}" destId="{989D5470-03B8-46EA-AD9B-54D08A0E7E2F}" srcOrd="4" destOrd="0" presId="urn:microsoft.com/office/officeart/2005/8/layout/chevron2"/>
    <dgm:cxn modelId="{D170A5F9-E0A3-4015-9164-02A12AC0874A}" type="presParOf" srcId="{989D5470-03B8-46EA-AD9B-54D08A0E7E2F}" destId="{86F4DA70-59F8-47CC-9D93-03D7C623524A}" srcOrd="0" destOrd="0" presId="urn:microsoft.com/office/officeart/2005/8/layout/chevron2"/>
    <dgm:cxn modelId="{709D62B9-CCCE-483D-B016-EDE8801D6310}" type="presParOf" srcId="{989D5470-03B8-46EA-AD9B-54D08A0E7E2F}" destId="{D4427DFA-3186-4A37-89D8-B5D4F23096A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3B04E-9C59-4A12-B54A-79380F0B970A}">
      <dsp:nvSpPr>
        <dsp:cNvPr id="0" name=""/>
        <dsp:cNvSpPr/>
      </dsp:nvSpPr>
      <dsp:spPr>
        <a:xfrm rot="5400000">
          <a:off x="-268342" y="293819"/>
          <a:ext cx="1950685" cy="13654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68342" y="293819"/>
        <a:ext cx="1950685" cy="1365479"/>
      </dsp:txXfrm>
    </dsp:sp>
    <dsp:sp modelId="{99A94819-FE88-4E0F-B5E6-05B3429B2D7A}">
      <dsp:nvSpPr>
        <dsp:cNvPr id="0" name=""/>
        <dsp:cNvSpPr/>
      </dsp:nvSpPr>
      <dsp:spPr>
        <a:xfrm rot="5400000">
          <a:off x="4166054" y="-2653644"/>
          <a:ext cx="1267945" cy="661116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002060"/>
              </a:solidFill>
              <a:latin typeface="Constantia" pitchFamily="18" charset="0"/>
            </a:rPr>
            <a:t>Совместная деятельность педагога с детьми</a:t>
          </a:r>
          <a:endParaRPr lang="ru-RU" sz="3200" b="1" i="1" kern="1200" dirty="0">
            <a:solidFill>
              <a:srgbClr val="002060"/>
            </a:solidFill>
            <a:latin typeface="Constantia" pitchFamily="18" charset="0"/>
          </a:endParaRPr>
        </a:p>
      </dsp:txBody>
      <dsp:txXfrm rot="5400000">
        <a:off x="4166054" y="-2653644"/>
        <a:ext cx="1267945" cy="6611166"/>
      </dsp:txXfrm>
    </dsp:sp>
    <dsp:sp modelId="{057CEFF7-D7AE-4B47-9616-51F19E8D28CF}">
      <dsp:nvSpPr>
        <dsp:cNvPr id="0" name=""/>
        <dsp:cNvSpPr/>
      </dsp:nvSpPr>
      <dsp:spPr>
        <a:xfrm rot="5400000">
          <a:off x="-268342" y="2053564"/>
          <a:ext cx="1950685" cy="136547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5400000">
        <a:off x="-268342" y="2053564"/>
        <a:ext cx="1950685" cy="1365479"/>
      </dsp:txXfrm>
    </dsp:sp>
    <dsp:sp modelId="{7605E8A7-2C2B-48C6-994B-2ACBA3C9F4FC}">
      <dsp:nvSpPr>
        <dsp:cNvPr id="0" name=""/>
        <dsp:cNvSpPr/>
      </dsp:nvSpPr>
      <dsp:spPr>
        <a:xfrm rot="5400000">
          <a:off x="4201743" y="-1029575"/>
          <a:ext cx="1267945" cy="6746392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002060"/>
              </a:solidFill>
              <a:latin typeface="Constantia" pitchFamily="18" charset="0"/>
            </a:rPr>
            <a:t>Взаимодействие с педагогами</a:t>
          </a:r>
          <a:endParaRPr lang="ru-RU" sz="3200" b="1" i="1" kern="1200" dirty="0">
            <a:solidFill>
              <a:srgbClr val="002060"/>
            </a:solidFill>
            <a:latin typeface="Constantia" pitchFamily="18" charset="0"/>
          </a:endParaRPr>
        </a:p>
      </dsp:txBody>
      <dsp:txXfrm rot="5400000">
        <a:off x="4201743" y="-1029575"/>
        <a:ext cx="1267945" cy="6746392"/>
      </dsp:txXfrm>
    </dsp:sp>
    <dsp:sp modelId="{86F4DA70-59F8-47CC-9D93-03D7C623524A}">
      <dsp:nvSpPr>
        <dsp:cNvPr id="0" name=""/>
        <dsp:cNvSpPr/>
      </dsp:nvSpPr>
      <dsp:spPr>
        <a:xfrm rot="5400000">
          <a:off x="-268342" y="3813308"/>
          <a:ext cx="1950685" cy="136547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5400000">
        <a:off x="-268342" y="3813308"/>
        <a:ext cx="1950685" cy="1365479"/>
      </dsp:txXfrm>
    </dsp:sp>
    <dsp:sp modelId="{D4427DFA-3186-4A37-89D8-B5D4F23096A1}">
      <dsp:nvSpPr>
        <dsp:cNvPr id="0" name=""/>
        <dsp:cNvSpPr/>
      </dsp:nvSpPr>
      <dsp:spPr>
        <a:xfrm rot="5400000">
          <a:off x="4177483" y="813407"/>
          <a:ext cx="1267945" cy="668254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002060"/>
              </a:solidFill>
              <a:latin typeface="Constantia" pitchFamily="18" charset="0"/>
            </a:rPr>
            <a:t>Взаимодействие с семьей</a:t>
          </a:r>
          <a:endParaRPr lang="ru-RU" sz="3200" b="1" i="1" kern="1200" dirty="0">
            <a:solidFill>
              <a:srgbClr val="002060"/>
            </a:solidFill>
            <a:latin typeface="Constantia" pitchFamily="18" charset="0"/>
          </a:endParaRPr>
        </a:p>
      </dsp:txBody>
      <dsp:txXfrm rot="5400000">
        <a:off x="4177483" y="813407"/>
        <a:ext cx="1267945" cy="668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352928" cy="6480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Муниципальное бюджетное дошкольное образовательное учреждение «Детский сад комбинированного вида № 8 «Белоснежка» </a:t>
            </a:r>
            <a:endParaRPr lang="ru-RU" sz="1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28083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Constantia" pitchFamily="18" charset="0"/>
              </a:rPr>
              <a:t>Гендерный подход в формировании интереса к художественным произведениям у детей дошкольного возраста</a:t>
            </a:r>
          </a:p>
          <a:p>
            <a:endParaRPr lang="ru-RU" sz="3600" b="1" i="1" dirty="0" smtClean="0">
              <a:latin typeface="Constantia" pitchFamily="18" charset="0"/>
            </a:endParaRPr>
          </a:p>
          <a:p>
            <a:pPr algn="r"/>
            <a:endParaRPr lang="ru-RU" sz="2800" b="1" i="1" dirty="0" smtClean="0">
              <a:latin typeface="Constantia" pitchFamily="18" charset="0"/>
            </a:endParaRPr>
          </a:p>
          <a:p>
            <a:pPr algn="r"/>
            <a:endParaRPr lang="ru-RU" sz="2800" b="1" i="1" dirty="0" smtClean="0">
              <a:latin typeface="Constantia" pitchFamily="18" charset="0"/>
            </a:endParaRPr>
          </a:p>
          <a:p>
            <a:pPr algn="r"/>
            <a:endParaRPr lang="ru-RU" sz="2800" i="1" dirty="0" smtClean="0">
              <a:latin typeface="Constantia" pitchFamily="18" charset="0"/>
            </a:endParaRPr>
          </a:p>
          <a:p>
            <a:pPr algn="r"/>
            <a:endParaRPr lang="ru-RU" sz="2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Выполнила: 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Кононенко И. Л.</a:t>
            </a:r>
            <a:endParaRPr lang="ru-RU" sz="28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7" name="Picture 3" descr="C:\Users\ирина\Pictures\1332685749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429000"/>
            <a:ext cx="23762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H:\DCIM\100CASIO\CIMG14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41764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DCIM\100CASIO\CIMG14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60648"/>
            <a:ext cx="41044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DCIM\100CASIO\CIMG14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140968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:\DCIM\100CASIO\CIMG14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3140968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:\DCIM\100CASIO\CIMG145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260648"/>
            <a:ext cx="41044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:\DCIM\100CASIO\CIMG146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9992" y="3212976"/>
            <a:ext cx="42484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Взаимодействие с педагогами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1027" name="Picture 3" descr="G:\Новая папка (2)\CIMG1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41764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овая папка (2)\CIMG12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708921"/>
            <a:ext cx="43924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Новая папка (2)\CIMG12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980728"/>
            <a:ext cx="40324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Новая папка (2)\CIMG12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780928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DCIM\108___05\IMG_10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1052736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G:\DCIM\108___05\IMG_106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984" y="2708920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Взаимодействие с семьей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5" name="Picture 2" descr="C:\Users\ирина\Desktop\IMG_1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G:\DCIM\108___05\IMG_1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052736"/>
            <a:ext cx="43924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ирина\Desktop\SAM_28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41764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SAM_28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996952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Руслан\SAM_52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88640"/>
            <a:ext cx="4248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Руслан\SAM_52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2924944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Руслан\SAM_52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1772816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G:\DCIM\108___05\IMG_105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260648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G:\DCIM\108___05\IMG_105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924944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G:\DCIM\108___05\IMG_104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51720" y="1844824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G:\DCIM\108___05\IMG_105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653136"/>
            <a:ext cx="2160240" cy="18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G:\DCIM\108___05\IMG_105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00192" y="188640"/>
            <a:ext cx="25996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Constantia" pitchFamily="18" charset="0"/>
              </a:rPr>
              <a:t>Художественное слово помогает ребенку понять красоту звучащей родной речи, оно учит его эстетическому восприятию окружающего и одновременно формирует его этические (нравственные) представления.</a:t>
            </a:r>
            <a:endParaRPr lang="ru-RU" sz="36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1027" name="Picture 3" descr="C:\Users\ирина\Pictures\307500_w640_h640_logope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149080"/>
            <a:ext cx="3096344" cy="244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Constantia" pitchFamily="18" charset="0"/>
              </a:rPr>
              <a:t>Литература:</a:t>
            </a:r>
            <a:endParaRPr lang="ru-RU" sz="54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Разумович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В.Л. С книгой по жизни: О творчестве сов. дет. писателей. Кн. для учащихся. – М.: Просвещение, 1986. – 240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Тимофеева И.Н. 100 книг вашему ребенку. Беседы для родителей/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б-ка им. М.Е. Салтыкова-щедрина. – М.: Книга, 1987. – 255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 новых актуальных программах по дошкольному образованию. Дошкольное воспитание 2003, № 1- 12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Короткова Н. Художественная литература в образовательной работе с детьми старшего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возраста. Дошкольное воспитание 2001, № 8, 9 - 34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Гриценко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З.А. Ты детям сказку расскажи… Методика приобщения детей к чтению. – М.: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Линка-Пресс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2003. – 176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Гриценко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 Ребенок и книга. Дошкольное воспитание 2000, № 3 – 49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Программа воспитания и обучения в детском саду / Под ред. Васильевой М.А., Гербовой В.В., Комаровой Т.С. – М.: Издательский дом «Воспитание дошкольника», 2004. – 208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Программа воспитания и обучения в детском саду / Под ред. Васильевой М.А. – М.: Просвещение, 1985.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Муравьева О., Михайлов М. Заглянуть внутрь себя. Дошкольное воспитание 1997, № 8 – 20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Богуславская В.А.,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Разова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В.Д. Работа с книгой в детском саду. – М.: Просвещение, 1967. – 120 с.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Тихеева Е.И. Развитие речи детей : Пособие для воспитателей дет. сада / Под ред. Сохина Ф.А. – 5-е изд.- М.: Просвещение, 1981. - 159 с.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Развитие речи детей дошкольного возраста. Пособие для воспитателя дет. сада. Под ред. Сохина Ф.А. – М., Просвещение, 1976.- 224 с.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7200800" cy="494610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Constantia" pitchFamily="18" charset="0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ирина\Pictures\ba29b54e08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4563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349952"/>
            <a:ext cx="741682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«Чтобы подготовить человека духовно к самостоятельной жизни,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надо ввести его в мир книг»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7030A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</a:t>
            </a:r>
            <a:r>
              <a:rPr lang="ru-RU" sz="2800" i="1" dirty="0" smtClean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В.А.Сухомлинский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ирина\Pictures\619589ga2upyu3st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56992"/>
            <a:ext cx="25202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</a:rPr>
              <a:t>Актуальность:</a:t>
            </a:r>
            <a:endParaRPr lang="ru-RU" sz="36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1178273"/>
            <a:ext cx="82089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Constantia" pitchFamily="18" charset="0"/>
              </a:rPr>
              <a:t>      </a:t>
            </a: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Актуальными и недостаточно решенными остаются вопросы поиска эффективных путей </a:t>
            </a:r>
            <a:r>
              <a:rPr lang="ru-RU" sz="2400" b="1" i="1" dirty="0" err="1" smtClean="0">
                <a:solidFill>
                  <a:srgbClr val="7030A0"/>
                </a:solidFill>
                <a:latin typeface="Constantia" pitchFamily="18" charset="0"/>
              </a:rPr>
              <a:t>полоролевой</a:t>
            </a: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 социализации детей дошкольного возраста средствами художественной литературы. Вместе с тем, именно литературные произведения, художественные образы, обладают широкими возможностями эстетического и нравственного воздействия на </a:t>
            </a:r>
            <a:r>
              <a:rPr lang="ru-RU" sz="2400" b="1" i="1" dirty="0" err="1" smtClean="0">
                <a:solidFill>
                  <a:srgbClr val="7030A0"/>
                </a:solidFill>
                <a:latin typeface="Constantia" pitchFamily="18" charset="0"/>
              </a:rPr>
              <a:t>полоролевое</a:t>
            </a: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 сознание ребенка. Являясь одним из наиболее эффективных средств передачи духовных ценностей, оно возвышенно и утонченно отражает мир взаимоотношений женщины и мужчины. </a:t>
            </a:r>
            <a:endParaRPr lang="ru-RU" sz="24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7"/>
            <a:ext cx="7772400" cy="79208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Constantia" pitchFamily="18" charset="0"/>
              </a:rPr>
              <a:t>Цель:</a:t>
            </a:r>
            <a:endParaRPr lang="ru-RU" sz="5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488832" cy="374441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Constantia" pitchFamily="18" charset="0"/>
              </a:rPr>
              <a:t>Совершенствовать у детей навык идентификации своей гендерной принадлежности посредством интереса к художественным произведениям</a:t>
            </a:r>
            <a:endParaRPr lang="ru-RU" sz="36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5121" name="Picture 1" descr="C:\Users\ирина\Pictures\2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501008"/>
            <a:ext cx="2376264" cy="289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Constantia" pitchFamily="18" charset="0"/>
              </a:rPr>
              <a:t>Задачи:</a:t>
            </a:r>
            <a:endParaRPr lang="ru-RU" sz="5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136904" cy="54006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Разработать и внедрить в процесс обучения по формированию интереса к художественным произведениям методы для формирования понятия о своей гендерной принадлежности.</a:t>
            </a: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Изучить методическую литературу по проблеме идентификации детьми своей гендерной принадлежности посредством интереса к художественным произведениям.</a:t>
            </a: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Разработать перспективный план работы для воспитателей с использованием гендерного подхода в формировании интереса к художественным произведениям.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7920880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Работа велась по 3 направлениям</a:t>
            </a:r>
            <a:endParaRPr lang="ru-RU" sz="4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19675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136904" cy="7200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</a:rPr>
              <a:t>Предметно – развивающая среда</a:t>
            </a:r>
            <a:endParaRPr lang="ru-RU" sz="36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ирина\Desktop\IMG_1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39550" y="764704"/>
            <a:ext cx="4032447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рина\Desktop\IMG_1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764704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рина\Desktop\IMG_1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2924944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DCIM\108___05\IMG_10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924944"/>
            <a:ext cx="4248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ирина\Desktop\IMG_104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836712"/>
            <a:ext cx="38884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ирина\Desktop\IMG_104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4571997" y="2996952"/>
            <a:ext cx="4176466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ирина\Desktop\IMG_103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760" y="1628800"/>
            <a:ext cx="43924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ирина\Desktop\IMG_1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ирина\Desktop\IMG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572000" y="3068960"/>
            <a:ext cx="4248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рина\Desktop\IMG_09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76672"/>
            <a:ext cx="4248472" cy="345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ирина\Desktop\IMG_09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572000" y="3068960"/>
            <a:ext cx="41764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ирина\Desktop\IMG_09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548680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ирина\Desktop\IMG_101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3140968"/>
            <a:ext cx="4104456" cy="349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ирина\Desktop\IMG_10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467541" y="476672"/>
            <a:ext cx="4248474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ирина\Desktop\IMG_101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3140968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ирина\Desktop\IMG_101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339752" y="1556792"/>
            <a:ext cx="46805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2653324-3f63a4a310efe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IMG_09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43924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IMG_09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212976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IMG_09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32656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IMG_096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284984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IMG_095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260648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G:\IMG_095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3212976"/>
            <a:ext cx="41044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G:\IMG_096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752" y="1412776"/>
            <a:ext cx="47525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584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«Детский сад комбинированного вида № 8 «Белоснежка» </vt:lpstr>
      <vt:lpstr>Слайд 2</vt:lpstr>
      <vt:lpstr>Актуальность:</vt:lpstr>
      <vt:lpstr>Цель:</vt:lpstr>
      <vt:lpstr>Задачи:</vt:lpstr>
      <vt:lpstr>Слайд 6</vt:lpstr>
      <vt:lpstr>Слайд 7</vt:lpstr>
      <vt:lpstr>Слайд 8</vt:lpstr>
      <vt:lpstr>Слайд 9</vt:lpstr>
      <vt:lpstr>Слайд 10</vt:lpstr>
      <vt:lpstr>Взаимодействие с педагогами</vt:lpstr>
      <vt:lpstr>Взаимодействие с семьей</vt:lpstr>
      <vt:lpstr>Слайд 13</vt:lpstr>
      <vt:lpstr>Слайд 14</vt:lpstr>
      <vt:lpstr>Литература: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Комп</cp:lastModifiedBy>
  <cp:revision>41</cp:revision>
  <dcterms:created xsi:type="dcterms:W3CDTF">2013-04-25T21:01:34Z</dcterms:created>
  <dcterms:modified xsi:type="dcterms:W3CDTF">2013-07-17T07:49:58Z</dcterms:modified>
</cp:coreProperties>
</file>